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5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6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7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8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9.xml" ContentType="application/vnd.openxmlformats-officedocument.presentationml.notesSlide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notesSlides/notesSlide10.xml" ContentType="application/vnd.openxmlformats-officedocument.presentationml.notesSlide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notesSlides/notesSlide11.xml" ContentType="application/vnd.openxmlformats-officedocument.presentationml.notesSlide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65" r:id="rId3"/>
    <p:sldId id="266" r:id="rId4"/>
    <p:sldId id="257" r:id="rId5"/>
    <p:sldId id="260" r:id="rId6"/>
    <p:sldId id="278" r:id="rId7"/>
    <p:sldId id="277" r:id="rId8"/>
    <p:sldId id="259" r:id="rId9"/>
    <p:sldId id="261" r:id="rId10"/>
    <p:sldId id="264" r:id="rId11"/>
    <p:sldId id="272" r:id="rId12"/>
    <p:sldId id="271" r:id="rId13"/>
    <p:sldId id="273" r:id="rId14"/>
    <p:sldId id="279" r:id="rId15"/>
    <p:sldId id="268" r:id="rId16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0FB17D3-C288-4E71-97D3-931395D284AF}" v="4519" dt="2021-11-16T10:56:36.88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85311" autoAdjust="0"/>
  </p:normalViewPr>
  <p:slideViewPr>
    <p:cSldViewPr snapToGrid="0">
      <p:cViewPr varScale="1">
        <p:scale>
          <a:sx n="93" d="100"/>
          <a:sy n="93" d="100"/>
        </p:scale>
        <p:origin x="12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7" d="100"/>
          <a:sy n="87" d="100"/>
        </p:scale>
        <p:origin x="3840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oberto Fiorentino" userId="7b2f23c7c1fac75e" providerId="LiveId" clId="{20FB17D3-C288-4E71-97D3-931395D284AF}"/>
    <pc:docChg chg="undo custSel addSld delSld modSld sldOrd modMainMaster">
      <pc:chgData name="Roberto Fiorentino" userId="7b2f23c7c1fac75e" providerId="LiveId" clId="{20FB17D3-C288-4E71-97D3-931395D284AF}" dt="2021-11-16T10:56:36.885" v="5355" actId="20577"/>
      <pc:docMkLst>
        <pc:docMk/>
      </pc:docMkLst>
      <pc:sldChg chg="addSp delSp modSp mod">
        <pc:chgData name="Roberto Fiorentino" userId="7b2f23c7c1fac75e" providerId="LiveId" clId="{20FB17D3-C288-4E71-97D3-931395D284AF}" dt="2021-10-25T09:32:54.221" v="2806" actId="20577"/>
        <pc:sldMkLst>
          <pc:docMk/>
          <pc:sldMk cId="2399456558" sldId="256"/>
        </pc:sldMkLst>
        <pc:spChg chg="mod">
          <ac:chgData name="Roberto Fiorentino" userId="7b2f23c7c1fac75e" providerId="LiveId" clId="{20FB17D3-C288-4E71-97D3-931395D284AF}" dt="2021-10-19T13:23:40.615" v="2690" actId="1036"/>
          <ac:spMkLst>
            <pc:docMk/>
            <pc:sldMk cId="2399456558" sldId="256"/>
            <ac:spMk id="2" creationId="{F14DCA5A-A400-48B8-A7DD-B60B3C3CE0E0}"/>
          </ac:spMkLst>
        </pc:spChg>
        <pc:spChg chg="mod">
          <ac:chgData name="Roberto Fiorentino" userId="7b2f23c7c1fac75e" providerId="LiveId" clId="{20FB17D3-C288-4E71-97D3-931395D284AF}" dt="2021-10-25T09:29:43.459" v="2787" actId="20577"/>
          <ac:spMkLst>
            <pc:docMk/>
            <pc:sldMk cId="2399456558" sldId="256"/>
            <ac:spMk id="3" creationId="{4DA176D6-DDFD-4707-A5EF-5C1246DDE5F3}"/>
          </ac:spMkLst>
        </pc:spChg>
        <pc:spChg chg="add del mod">
          <ac:chgData name="Roberto Fiorentino" userId="7b2f23c7c1fac75e" providerId="LiveId" clId="{20FB17D3-C288-4E71-97D3-931395D284AF}" dt="2021-10-25T09:29:12.605" v="2775" actId="478"/>
          <ac:spMkLst>
            <pc:docMk/>
            <pc:sldMk cId="2399456558" sldId="256"/>
            <ac:spMk id="4" creationId="{503CDD5D-FC7E-468B-AA20-731F6475D335}"/>
          </ac:spMkLst>
        </pc:spChg>
        <pc:spChg chg="del">
          <ac:chgData name="Roberto Fiorentino" userId="7b2f23c7c1fac75e" providerId="LiveId" clId="{20FB17D3-C288-4E71-97D3-931395D284AF}" dt="2021-10-19T13:19:35.831" v="2497" actId="478"/>
          <ac:spMkLst>
            <pc:docMk/>
            <pc:sldMk cId="2399456558" sldId="256"/>
            <ac:spMk id="4" creationId="{C800A298-984A-48F3-8A8A-45ECE0022FD4}"/>
          </ac:spMkLst>
        </pc:spChg>
        <pc:spChg chg="del">
          <ac:chgData name="Roberto Fiorentino" userId="7b2f23c7c1fac75e" providerId="LiveId" clId="{20FB17D3-C288-4E71-97D3-931395D284AF}" dt="2021-10-19T13:19:52.912" v="2498" actId="478"/>
          <ac:spMkLst>
            <pc:docMk/>
            <pc:sldMk cId="2399456558" sldId="256"/>
            <ac:spMk id="5" creationId="{01C17DBF-8AF0-4849-B13F-021907C74AB9}"/>
          </ac:spMkLst>
        </pc:spChg>
        <pc:spChg chg="add mod">
          <ac:chgData name="Roberto Fiorentino" userId="7b2f23c7c1fac75e" providerId="LiveId" clId="{20FB17D3-C288-4E71-97D3-931395D284AF}" dt="2021-10-25T09:32:54.221" v="2806" actId="20577"/>
          <ac:spMkLst>
            <pc:docMk/>
            <pc:sldMk cId="2399456558" sldId="256"/>
            <ac:spMk id="7" creationId="{E23AD240-7BDF-4C00-9880-840F50B3F897}"/>
          </ac:spMkLst>
        </pc:spChg>
        <pc:spChg chg="add mod">
          <ac:chgData name="Roberto Fiorentino" userId="7b2f23c7c1fac75e" providerId="LiveId" clId="{20FB17D3-C288-4E71-97D3-931395D284AF}" dt="2021-10-25T09:28:15.310" v="2732" actId="1076"/>
          <ac:spMkLst>
            <pc:docMk/>
            <pc:sldMk cId="2399456558" sldId="256"/>
            <ac:spMk id="11" creationId="{0593C45A-43A6-4CD6-B626-CEA6BD5A4FFF}"/>
          </ac:spMkLst>
        </pc:spChg>
        <pc:spChg chg="add del mod">
          <ac:chgData name="Roberto Fiorentino" userId="7b2f23c7c1fac75e" providerId="LiveId" clId="{20FB17D3-C288-4E71-97D3-931395D284AF}" dt="2021-10-25T09:30:42.486" v="2790" actId="478"/>
          <ac:spMkLst>
            <pc:docMk/>
            <pc:sldMk cId="2399456558" sldId="256"/>
            <ac:spMk id="12" creationId="{15CE0F0F-7549-4763-AD1B-32353DB61F04}"/>
          </ac:spMkLst>
        </pc:spChg>
        <pc:picChg chg="add mod">
          <ac:chgData name="Roberto Fiorentino" userId="7b2f23c7c1fac75e" providerId="LiveId" clId="{20FB17D3-C288-4E71-97D3-931395D284AF}" dt="2021-10-25T09:31:56.043" v="2801" actId="1076"/>
          <ac:picMkLst>
            <pc:docMk/>
            <pc:sldMk cId="2399456558" sldId="256"/>
            <ac:picMk id="8" creationId="{8652BC4A-429D-4CA1-AC7A-24869E3228D3}"/>
          </ac:picMkLst>
        </pc:picChg>
        <pc:picChg chg="mod">
          <ac:chgData name="Roberto Fiorentino" userId="7b2f23c7c1fac75e" providerId="LiveId" clId="{20FB17D3-C288-4E71-97D3-931395D284AF}" dt="2021-10-25T09:29:17.132" v="2776" actId="1076"/>
          <ac:picMkLst>
            <pc:docMk/>
            <pc:sldMk cId="2399456558" sldId="256"/>
            <ac:picMk id="1026" creationId="{49672E78-8B10-4212-8C4B-21F8D0632BEA}"/>
          </ac:picMkLst>
        </pc:picChg>
      </pc:sldChg>
      <pc:sldChg chg="modSp">
        <pc:chgData name="Roberto Fiorentino" userId="7b2f23c7c1fac75e" providerId="LiveId" clId="{20FB17D3-C288-4E71-97D3-931395D284AF}" dt="2021-10-19T09:29:15.377" v="458" actId="20577"/>
        <pc:sldMkLst>
          <pc:docMk/>
          <pc:sldMk cId="718415732" sldId="257"/>
        </pc:sldMkLst>
        <pc:graphicFrameChg chg="mod">
          <ac:chgData name="Roberto Fiorentino" userId="7b2f23c7c1fac75e" providerId="LiveId" clId="{20FB17D3-C288-4E71-97D3-931395D284AF}" dt="2021-10-19T09:29:15.377" v="458" actId="20577"/>
          <ac:graphicFrameMkLst>
            <pc:docMk/>
            <pc:sldMk cId="718415732" sldId="257"/>
            <ac:graphicFrameMk id="5" creationId="{76F0CCEA-A44A-4878-AAE9-5BA845F7CC43}"/>
          </ac:graphicFrameMkLst>
        </pc:graphicFrameChg>
      </pc:sldChg>
      <pc:sldChg chg="modSp del">
        <pc:chgData name="Roberto Fiorentino" userId="7b2f23c7c1fac75e" providerId="LiveId" clId="{20FB17D3-C288-4E71-97D3-931395D284AF}" dt="2021-10-25T09:36:15.437" v="2906" actId="47"/>
        <pc:sldMkLst>
          <pc:docMk/>
          <pc:sldMk cId="2173040638" sldId="258"/>
        </pc:sldMkLst>
        <pc:graphicFrameChg chg="mod">
          <ac:chgData name="Roberto Fiorentino" userId="7b2f23c7c1fac75e" providerId="LiveId" clId="{20FB17D3-C288-4E71-97D3-931395D284AF}" dt="2021-10-19T09:40:00.865" v="809" actId="20577"/>
          <ac:graphicFrameMkLst>
            <pc:docMk/>
            <pc:sldMk cId="2173040638" sldId="258"/>
            <ac:graphicFrameMk id="5" creationId="{5303F9DB-0D65-4366-B895-906A6B81FAB2}"/>
          </ac:graphicFrameMkLst>
        </pc:graphicFrameChg>
      </pc:sldChg>
      <pc:sldChg chg="modSp mod ord">
        <pc:chgData name="Roberto Fiorentino" userId="7b2f23c7c1fac75e" providerId="LiveId" clId="{20FB17D3-C288-4E71-97D3-931395D284AF}" dt="2021-11-15T08:59:49.308" v="4145" actId="20577"/>
        <pc:sldMkLst>
          <pc:docMk/>
          <pc:sldMk cId="3886307111" sldId="259"/>
        </pc:sldMkLst>
        <pc:spChg chg="mod">
          <ac:chgData name="Roberto Fiorentino" userId="7b2f23c7c1fac75e" providerId="LiveId" clId="{20FB17D3-C288-4E71-97D3-931395D284AF}" dt="2021-10-19T11:46:30.880" v="1881" actId="20577"/>
          <ac:spMkLst>
            <pc:docMk/>
            <pc:sldMk cId="3886307111" sldId="259"/>
            <ac:spMk id="2" creationId="{A247F1E4-6B8F-4D28-A9A8-B29EC98D47E3}"/>
          </ac:spMkLst>
        </pc:spChg>
        <pc:graphicFrameChg chg="mod">
          <ac:chgData name="Roberto Fiorentino" userId="7b2f23c7c1fac75e" providerId="LiveId" clId="{20FB17D3-C288-4E71-97D3-931395D284AF}" dt="2021-11-15T08:59:49.308" v="4145" actId="20577"/>
          <ac:graphicFrameMkLst>
            <pc:docMk/>
            <pc:sldMk cId="3886307111" sldId="259"/>
            <ac:graphicFrameMk id="5" creationId="{B357FC6C-BBCB-4A81-8B74-134ADED7A38C}"/>
          </ac:graphicFrameMkLst>
        </pc:graphicFrameChg>
      </pc:sldChg>
      <pc:sldChg chg="modSp mod">
        <pc:chgData name="Roberto Fiorentino" userId="7b2f23c7c1fac75e" providerId="LiveId" clId="{20FB17D3-C288-4E71-97D3-931395D284AF}" dt="2021-11-16T10:52:43.362" v="5197" actId="313"/>
        <pc:sldMkLst>
          <pc:docMk/>
          <pc:sldMk cId="1575259675" sldId="260"/>
        </pc:sldMkLst>
        <pc:graphicFrameChg chg="mod">
          <ac:chgData name="Roberto Fiorentino" userId="7b2f23c7c1fac75e" providerId="LiveId" clId="{20FB17D3-C288-4E71-97D3-931395D284AF}" dt="2021-11-16T10:52:43.362" v="5197" actId="313"/>
          <ac:graphicFrameMkLst>
            <pc:docMk/>
            <pc:sldMk cId="1575259675" sldId="260"/>
            <ac:graphicFrameMk id="5" creationId="{AF5C68C6-9860-480C-BDC7-141FBF9D1229}"/>
          </ac:graphicFrameMkLst>
        </pc:graphicFrameChg>
      </pc:sldChg>
      <pc:sldChg chg="modSp mod">
        <pc:chgData name="Roberto Fiorentino" userId="7b2f23c7c1fac75e" providerId="LiveId" clId="{20FB17D3-C288-4E71-97D3-931395D284AF}" dt="2021-11-15T18:19:46.830" v="5044" actId="404"/>
        <pc:sldMkLst>
          <pc:docMk/>
          <pc:sldMk cId="3205505957" sldId="261"/>
        </pc:sldMkLst>
        <pc:spChg chg="mod">
          <ac:chgData name="Roberto Fiorentino" userId="7b2f23c7c1fac75e" providerId="LiveId" clId="{20FB17D3-C288-4E71-97D3-931395D284AF}" dt="2021-11-15T18:18:26.924" v="5035" actId="20577"/>
          <ac:spMkLst>
            <pc:docMk/>
            <pc:sldMk cId="3205505957" sldId="261"/>
            <ac:spMk id="2" creationId="{C8B4C1B9-4661-4C23-8069-F1F8C03B6A01}"/>
          </ac:spMkLst>
        </pc:spChg>
        <pc:graphicFrameChg chg="mod modGraphic">
          <ac:chgData name="Roberto Fiorentino" userId="7b2f23c7c1fac75e" providerId="LiveId" clId="{20FB17D3-C288-4E71-97D3-931395D284AF}" dt="2021-11-15T18:19:46.830" v="5044" actId="404"/>
          <ac:graphicFrameMkLst>
            <pc:docMk/>
            <pc:sldMk cId="3205505957" sldId="261"/>
            <ac:graphicFrameMk id="5" creationId="{F77C0331-9A1D-4A35-8F85-550DC1B91077}"/>
          </ac:graphicFrameMkLst>
        </pc:graphicFrameChg>
      </pc:sldChg>
      <pc:sldChg chg="addSp modSp del mod">
        <pc:chgData name="Roberto Fiorentino" userId="7b2f23c7c1fac75e" providerId="LiveId" clId="{20FB17D3-C288-4E71-97D3-931395D284AF}" dt="2021-11-13T17:55:58.067" v="4111" actId="47"/>
        <pc:sldMkLst>
          <pc:docMk/>
          <pc:sldMk cId="1859066466" sldId="262"/>
        </pc:sldMkLst>
        <pc:spChg chg="mod">
          <ac:chgData name="Roberto Fiorentino" userId="7b2f23c7c1fac75e" providerId="LiveId" clId="{20FB17D3-C288-4E71-97D3-931395D284AF}" dt="2021-10-19T11:47:13.352" v="1893" actId="20577"/>
          <ac:spMkLst>
            <pc:docMk/>
            <pc:sldMk cId="1859066466" sldId="262"/>
            <ac:spMk id="2" creationId="{A247F1E4-6B8F-4D28-A9A8-B29EC98D47E3}"/>
          </ac:spMkLst>
        </pc:spChg>
        <pc:graphicFrameChg chg="mod modGraphic">
          <ac:chgData name="Roberto Fiorentino" userId="7b2f23c7c1fac75e" providerId="LiveId" clId="{20FB17D3-C288-4E71-97D3-931395D284AF}" dt="2021-10-25T09:38:30.740" v="3054" actId="20577"/>
          <ac:graphicFrameMkLst>
            <pc:docMk/>
            <pc:sldMk cId="1859066466" sldId="262"/>
            <ac:graphicFrameMk id="5" creationId="{B4F4A34B-35CB-49D1-8C03-2B6224A0A71B}"/>
          </ac:graphicFrameMkLst>
        </pc:graphicFrameChg>
        <pc:picChg chg="add mod">
          <ac:chgData name="Roberto Fiorentino" userId="7b2f23c7c1fac75e" providerId="LiveId" clId="{20FB17D3-C288-4E71-97D3-931395D284AF}" dt="2021-10-19T11:50:18.864" v="2054" actId="1076"/>
          <ac:picMkLst>
            <pc:docMk/>
            <pc:sldMk cId="1859066466" sldId="262"/>
            <ac:picMk id="6" creationId="{54989707-D05D-470A-9FE0-121C483BD68C}"/>
          </ac:picMkLst>
        </pc:picChg>
      </pc:sldChg>
      <pc:sldChg chg="modSp mod">
        <pc:chgData name="Roberto Fiorentino" userId="7b2f23c7c1fac75e" providerId="LiveId" clId="{20FB17D3-C288-4E71-97D3-931395D284AF}" dt="2021-10-18T19:37:39.598" v="151" actId="403"/>
        <pc:sldMkLst>
          <pc:docMk/>
          <pc:sldMk cId="2750387676" sldId="264"/>
        </pc:sldMkLst>
        <pc:spChg chg="mod">
          <ac:chgData name="Roberto Fiorentino" userId="7b2f23c7c1fac75e" providerId="LiveId" clId="{20FB17D3-C288-4E71-97D3-931395D284AF}" dt="2021-10-18T19:37:21.339" v="149" actId="122"/>
          <ac:spMkLst>
            <pc:docMk/>
            <pc:sldMk cId="2750387676" sldId="264"/>
            <ac:spMk id="2" creationId="{8DF509A3-2EB7-4BF9-B7B8-2ABEB8F142C1}"/>
          </ac:spMkLst>
        </pc:spChg>
        <pc:spChg chg="mod">
          <ac:chgData name="Roberto Fiorentino" userId="7b2f23c7c1fac75e" providerId="LiveId" clId="{20FB17D3-C288-4E71-97D3-931395D284AF}" dt="2021-10-18T19:37:39.598" v="151" actId="403"/>
          <ac:spMkLst>
            <pc:docMk/>
            <pc:sldMk cId="2750387676" sldId="264"/>
            <ac:spMk id="3" creationId="{28FC05F6-B4F4-4D05-AA90-606A5B735F14}"/>
          </ac:spMkLst>
        </pc:spChg>
      </pc:sldChg>
      <pc:sldChg chg="modSp mod">
        <pc:chgData name="Roberto Fiorentino" userId="7b2f23c7c1fac75e" providerId="LiveId" clId="{20FB17D3-C288-4E71-97D3-931395D284AF}" dt="2021-10-18T19:32:57.208" v="140" actId="113"/>
        <pc:sldMkLst>
          <pc:docMk/>
          <pc:sldMk cId="4159095193" sldId="265"/>
        </pc:sldMkLst>
        <pc:spChg chg="mod">
          <ac:chgData name="Roberto Fiorentino" userId="7b2f23c7c1fac75e" providerId="LiveId" clId="{20FB17D3-C288-4E71-97D3-931395D284AF}" dt="2021-10-18T19:32:57.208" v="140" actId="113"/>
          <ac:spMkLst>
            <pc:docMk/>
            <pc:sldMk cId="4159095193" sldId="265"/>
            <ac:spMk id="2" creationId="{32B85687-F1AD-4B9F-AC17-FAEC0CF2EBB9}"/>
          </ac:spMkLst>
        </pc:spChg>
        <pc:graphicFrameChg chg="mod modGraphic">
          <ac:chgData name="Roberto Fiorentino" userId="7b2f23c7c1fac75e" providerId="LiveId" clId="{20FB17D3-C288-4E71-97D3-931395D284AF}" dt="2021-10-18T19:32:46.582" v="139" actId="207"/>
          <ac:graphicFrameMkLst>
            <pc:docMk/>
            <pc:sldMk cId="4159095193" sldId="265"/>
            <ac:graphicFrameMk id="5" creationId="{80696AE9-31B9-4629-9678-86707D379D93}"/>
          </ac:graphicFrameMkLst>
        </pc:graphicFrameChg>
      </pc:sldChg>
      <pc:sldChg chg="modSp mod">
        <pc:chgData name="Roberto Fiorentino" userId="7b2f23c7c1fac75e" providerId="LiveId" clId="{20FB17D3-C288-4E71-97D3-931395D284AF}" dt="2021-10-19T09:25:52.329" v="268" actId="20577"/>
        <pc:sldMkLst>
          <pc:docMk/>
          <pc:sldMk cId="2655083800" sldId="266"/>
        </pc:sldMkLst>
        <pc:spChg chg="mod">
          <ac:chgData name="Roberto Fiorentino" userId="7b2f23c7c1fac75e" providerId="LiveId" clId="{20FB17D3-C288-4E71-97D3-931395D284AF}" dt="2021-10-18T19:36:18.338" v="147" actId="1076"/>
          <ac:spMkLst>
            <pc:docMk/>
            <pc:sldMk cId="2655083800" sldId="266"/>
            <ac:spMk id="2" creationId="{354BC50F-762F-45D5-9F33-895BF33E8C0F}"/>
          </ac:spMkLst>
        </pc:spChg>
        <pc:graphicFrameChg chg="mod">
          <ac:chgData name="Roberto Fiorentino" userId="7b2f23c7c1fac75e" providerId="LiveId" clId="{20FB17D3-C288-4E71-97D3-931395D284AF}" dt="2021-10-19T09:25:52.329" v="268" actId="20577"/>
          <ac:graphicFrameMkLst>
            <pc:docMk/>
            <pc:sldMk cId="2655083800" sldId="266"/>
            <ac:graphicFrameMk id="5" creationId="{C26D4702-D4C4-4E89-8406-AE24FDD923C8}"/>
          </ac:graphicFrameMkLst>
        </pc:graphicFrameChg>
      </pc:sldChg>
      <pc:sldChg chg="addSp delSp modSp mod">
        <pc:chgData name="Roberto Fiorentino" userId="7b2f23c7c1fac75e" providerId="LiveId" clId="{20FB17D3-C288-4E71-97D3-931395D284AF}" dt="2021-11-15T19:48:12.416" v="5059" actId="1035"/>
        <pc:sldMkLst>
          <pc:docMk/>
          <pc:sldMk cId="3451107211" sldId="268"/>
        </pc:sldMkLst>
        <pc:spChg chg="mod">
          <ac:chgData name="Roberto Fiorentino" userId="7b2f23c7c1fac75e" providerId="LiveId" clId="{20FB17D3-C288-4E71-97D3-931395D284AF}" dt="2021-10-18T19:52:37.234" v="205" actId="403"/>
          <ac:spMkLst>
            <pc:docMk/>
            <pc:sldMk cId="3451107211" sldId="268"/>
            <ac:spMk id="2" creationId="{FFBD7004-43DE-4D84-806D-FDC56423EA83}"/>
          </ac:spMkLst>
        </pc:spChg>
        <pc:spChg chg="mod">
          <ac:chgData name="Roberto Fiorentino" userId="7b2f23c7c1fac75e" providerId="LiveId" clId="{20FB17D3-C288-4E71-97D3-931395D284AF}" dt="2021-11-15T19:48:12.416" v="5059" actId="1035"/>
          <ac:spMkLst>
            <pc:docMk/>
            <pc:sldMk cId="3451107211" sldId="268"/>
            <ac:spMk id="4" creationId="{5CED9CF0-1222-4414-A4F2-1F3D4DC047A1}"/>
          </ac:spMkLst>
        </pc:spChg>
        <pc:spChg chg="add del">
          <ac:chgData name="Roberto Fiorentino" userId="7b2f23c7c1fac75e" providerId="LiveId" clId="{20FB17D3-C288-4E71-97D3-931395D284AF}" dt="2021-11-15T19:48:06.215" v="5047" actId="478"/>
          <ac:spMkLst>
            <pc:docMk/>
            <pc:sldMk cId="3451107211" sldId="268"/>
            <ac:spMk id="6" creationId="{89E53574-3AAD-4F70-A234-2F44BF2B7A1B}"/>
          </ac:spMkLst>
        </pc:spChg>
      </pc:sldChg>
      <pc:sldChg chg="modSp del">
        <pc:chgData name="Roberto Fiorentino" userId="7b2f23c7c1fac75e" providerId="LiveId" clId="{20FB17D3-C288-4E71-97D3-931395D284AF}" dt="2021-11-15T09:04:33.100" v="4242" actId="47"/>
        <pc:sldMkLst>
          <pc:docMk/>
          <pc:sldMk cId="3168947530" sldId="270"/>
        </pc:sldMkLst>
        <pc:graphicFrameChg chg="mod">
          <ac:chgData name="Roberto Fiorentino" userId="7b2f23c7c1fac75e" providerId="LiveId" clId="{20FB17D3-C288-4E71-97D3-931395D284AF}" dt="2021-10-19T13:07:51.224" v="2148" actId="20577"/>
          <ac:graphicFrameMkLst>
            <pc:docMk/>
            <pc:sldMk cId="3168947530" sldId="270"/>
            <ac:graphicFrameMk id="5" creationId="{B4F4A34B-35CB-49D1-8C03-2B6224A0A71B}"/>
          </ac:graphicFrameMkLst>
        </pc:graphicFrameChg>
      </pc:sldChg>
      <pc:sldChg chg="modSp mod ord">
        <pc:chgData name="Roberto Fiorentino" userId="7b2f23c7c1fac75e" providerId="LiveId" clId="{20FB17D3-C288-4E71-97D3-931395D284AF}" dt="2021-11-15T09:13:16.669" v="4604" actId="20577"/>
        <pc:sldMkLst>
          <pc:docMk/>
          <pc:sldMk cId="3179276388" sldId="271"/>
        </pc:sldMkLst>
        <pc:spChg chg="mod">
          <ac:chgData name="Roberto Fiorentino" userId="7b2f23c7c1fac75e" providerId="LiveId" clId="{20FB17D3-C288-4E71-97D3-931395D284AF}" dt="2021-11-15T09:06:58.373" v="4297" actId="20577"/>
          <ac:spMkLst>
            <pc:docMk/>
            <pc:sldMk cId="3179276388" sldId="271"/>
            <ac:spMk id="2" creationId="{A247F1E4-6B8F-4D28-A9A8-B29EC98D47E3}"/>
          </ac:spMkLst>
        </pc:spChg>
        <pc:graphicFrameChg chg="mod modGraphic">
          <ac:chgData name="Roberto Fiorentino" userId="7b2f23c7c1fac75e" providerId="LiveId" clId="{20FB17D3-C288-4E71-97D3-931395D284AF}" dt="2021-11-15T09:13:16.669" v="4604" actId="20577"/>
          <ac:graphicFrameMkLst>
            <pc:docMk/>
            <pc:sldMk cId="3179276388" sldId="271"/>
            <ac:graphicFrameMk id="5" creationId="{B4F4A34B-35CB-49D1-8C03-2B6224A0A71B}"/>
          </ac:graphicFrameMkLst>
        </pc:graphicFrameChg>
      </pc:sldChg>
      <pc:sldChg chg="modSp mod ord">
        <pc:chgData name="Roberto Fiorentino" userId="7b2f23c7c1fac75e" providerId="LiveId" clId="{20FB17D3-C288-4E71-97D3-931395D284AF}" dt="2021-11-15T09:08:37.485" v="4349" actId="20577"/>
        <pc:sldMkLst>
          <pc:docMk/>
          <pc:sldMk cId="1191925413" sldId="272"/>
        </pc:sldMkLst>
        <pc:spChg chg="mod">
          <ac:chgData name="Roberto Fiorentino" userId="7b2f23c7c1fac75e" providerId="LiveId" clId="{20FB17D3-C288-4E71-97D3-931395D284AF}" dt="2021-11-15T09:08:37.485" v="4349" actId="20577"/>
          <ac:spMkLst>
            <pc:docMk/>
            <pc:sldMk cId="1191925413" sldId="272"/>
            <ac:spMk id="3" creationId="{EC94AFED-CAA9-4969-A318-037F86C80BCF}"/>
          </ac:spMkLst>
        </pc:spChg>
      </pc:sldChg>
      <pc:sldChg chg="addSp delSp modSp mod ord">
        <pc:chgData name="Roberto Fiorentino" userId="7b2f23c7c1fac75e" providerId="LiveId" clId="{20FB17D3-C288-4E71-97D3-931395D284AF}" dt="2021-10-18T19:52:18.440" v="203"/>
        <pc:sldMkLst>
          <pc:docMk/>
          <pc:sldMk cId="1933064436" sldId="273"/>
        </pc:sldMkLst>
        <pc:graphicFrameChg chg="del">
          <ac:chgData name="Roberto Fiorentino" userId="7b2f23c7c1fac75e" providerId="LiveId" clId="{20FB17D3-C288-4E71-97D3-931395D284AF}" dt="2021-10-18T19:51:45.875" v="199" actId="478"/>
          <ac:graphicFrameMkLst>
            <pc:docMk/>
            <pc:sldMk cId="1933064436" sldId="273"/>
            <ac:graphicFrameMk id="3" creationId="{D3F44E25-E7E8-4F52-8313-D6FFE224512E}"/>
          </ac:graphicFrameMkLst>
        </pc:graphicFrameChg>
        <pc:picChg chg="add mod">
          <ac:chgData name="Roberto Fiorentino" userId="7b2f23c7c1fac75e" providerId="LiveId" clId="{20FB17D3-C288-4E71-97D3-931395D284AF}" dt="2021-10-18T19:51:55.460" v="201" actId="1076"/>
          <ac:picMkLst>
            <pc:docMk/>
            <pc:sldMk cId="1933064436" sldId="273"/>
            <ac:picMk id="5" creationId="{84AC55E4-3903-4720-AED7-44AE939A4074}"/>
          </ac:picMkLst>
        </pc:picChg>
        <pc:picChg chg="del">
          <ac:chgData name="Roberto Fiorentino" userId="7b2f23c7c1fac75e" providerId="LiveId" clId="{20FB17D3-C288-4E71-97D3-931395D284AF}" dt="2021-10-18T19:50:39.837" v="197" actId="478"/>
          <ac:picMkLst>
            <pc:docMk/>
            <pc:sldMk cId="1933064436" sldId="273"/>
            <ac:picMk id="9" creationId="{CBE5685A-B981-4638-AE03-26EBED89A1A3}"/>
          </ac:picMkLst>
        </pc:picChg>
      </pc:sldChg>
      <pc:sldChg chg="del">
        <pc:chgData name="Roberto Fiorentino" userId="7b2f23c7c1fac75e" providerId="LiveId" clId="{20FB17D3-C288-4E71-97D3-931395D284AF}" dt="2021-10-18T19:42:48.113" v="196" actId="47"/>
        <pc:sldMkLst>
          <pc:docMk/>
          <pc:sldMk cId="1075768643" sldId="274"/>
        </pc:sldMkLst>
      </pc:sldChg>
      <pc:sldChg chg="addSp modSp add del mod ord">
        <pc:chgData name="Roberto Fiorentino" userId="7b2f23c7c1fac75e" providerId="LiveId" clId="{20FB17D3-C288-4E71-97D3-931395D284AF}" dt="2021-11-15T09:13:25.359" v="4605" actId="47"/>
        <pc:sldMkLst>
          <pc:docMk/>
          <pc:sldMk cId="645039755" sldId="275"/>
        </pc:sldMkLst>
        <pc:spChg chg="add mod">
          <ac:chgData name="Roberto Fiorentino" userId="7b2f23c7c1fac75e" providerId="LiveId" clId="{20FB17D3-C288-4E71-97D3-931395D284AF}" dt="2021-10-18T19:40:09.855" v="156" actId="207"/>
          <ac:spMkLst>
            <pc:docMk/>
            <pc:sldMk cId="645039755" sldId="275"/>
            <ac:spMk id="2" creationId="{D8D7D5B9-424E-4C95-8005-8239031F9826}"/>
          </ac:spMkLst>
        </pc:spChg>
        <pc:spChg chg="mod">
          <ac:chgData name="Roberto Fiorentino" userId="7b2f23c7c1fac75e" providerId="LiveId" clId="{20FB17D3-C288-4E71-97D3-931395D284AF}" dt="2021-11-15T09:04:50.829" v="4250" actId="20577"/>
          <ac:spMkLst>
            <pc:docMk/>
            <pc:sldMk cId="645039755" sldId="275"/>
            <ac:spMk id="3" creationId="{EC94AFED-CAA9-4969-A318-037F86C80BCF}"/>
          </ac:spMkLst>
        </pc:spChg>
        <pc:spChg chg="add mod">
          <ac:chgData name="Roberto Fiorentino" userId="7b2f23c7c1fac75e" providerId="LiveId" clId="{20FB17D3-C288-4E71-97D3-931395D284AF}" dt="2021-10-18T19:40:34.276" v="168" actId="1038"/>
          <ac:spMkLst>
            <pc:docMk/>
            <pc:sldMk cId="645039755" sldId="275"/>
            <ac:spMk id="5" creationId="{234C18AD-739C-4154-AF8D-1955F6DC459E}"/>
          </ac:spMkLst>
        </pc:spChg>
        <pc:spChg chg="add mod">
          <ac:chgData name="Roberto Fiorentino" userId="7b2f23c7c1fac75e" providerId="LiveId" clId="{20FB17D3-C288-4E71-97D3-931395D284AF}" dt="2021-10-19T13:05:51.577" v="2104" actId="403"/>
          <ac:spMkLst>
            <pc:docMk/>
            <pc:sldMk cId="645039755" sldId="275"/>
            <ac:spMk id="6" creationId="{995BBE78-2B60-4850-A3F9-A4FDA1FCAB76}"/>
          </ac:spMkLst>
        </pc:spChg>
        <pc:spChg chg="add mod">
          <ac:chgData name="Roberto Fiorentino" userId="7b2f23c7c1fac75e" providerId="LiveId" clId="{20FB17D3-C288-4E71-97D3-931395D284AF}" dt="2021-10-19T13:06:19.600" v="2113" actId="20577"/>
          <ac:spMkLst>
            <pc:docMk/>
            <pc:sldMk cId="645039755" sldId="275"/>
            <ac:spMk id="7" creationId="{34A774D9-A98E-48A1-ADFD-4D7F2CA6E078}"/>
          </ac:spMkLst>
        </pc:spChg>
      </pc:sldChg>
      <pc:sldChg chg="new del">
        <pc:chgData name="Roberto Fiorentino" userId="7b2f23c7c1fac75e" providerId="LiveId" clId="{20FB17D3-C288-4E71-97D3-931395D284AF}" dt="2021-10-19T11:37:03.223" v="1411" actId="47"/>
        <pc:sldMkLst>
          <pc:docMk/>
          <pc:sldMk cId="2239502975" sldId="276"/>
        </pc:sldMkLst>
      </pc:sldChg>
      <pc:sldChg chg="modSp add mod">
        <pc:chgData name="Roberto Fiorentino" userId="7b2f23c7c1fac75e" providerId="LiveId" clId="{20FB17D3-C288-4E71-97D3-931395D284AF}" dt="2021-11-13T17:02:24.741" v="3520" actId="20577"/>
        <pc:sldMkLst>
          <pc:docMk/>
          <pc:sldMk cId="677595094" sldId="277"/>
        </pc:sldMkLst>
        <pc:spChg chg="mod">
          <ac:chgData name="Roberto Fiorentino" userId="7b2f23c7c1fac75e" providerId="LiveId" clId="{20FB17D3-C288-4E71-97D3-931395D284AF}" dt="2021-11-13T17:02:24.741" v="3520" actId="20577"/>
          <ac:spMkLst>
            <pc:docMk/>
            <pc:sldMk cId="677595094" sldId="277"/>
            <ac:spMk id="2" creationId="{C8B4C1B9-4661-4C23-8069-F1F8C03B6A01}"/>
          </ac:spMkLst>
        </pc:spChg>
        <pc:graphicFrameChg chg="mod">
          <ac:chgData name="Roberto Fiorentino" userId="7b2f23c7c1fac75e" providerId="LiveId" clId="{20FB17D3-C288-4E71-97D3-931395D284AF}" dt="2021-11-13T17:02:11.474" v="3510" actId="20577"/>
          <ac:graphicFrameMkLst>
            <pc:docMk/>
            <pc:sldMk cId="677595094" sldId="277"/>
            <ac:graphicFrameMk id="5" creationId="{5303F9DB-0D65-4366-B895-906A6B81FAB2}"/>
          </ac:graphicFrameMkLst>
        </pc:graphicFrameChg>
      </pc:sldChg>
      <pc:sldChg chg="addSp modSp add mod">
        <pc:chgData name="Roberto Fiorentino" userId="7b2f23c7c1fac75e" providerId="LiveId" clId="{20FB17D3-C288-4E71-97D3-931395D284AF}" dt="2021-11-16T10:56:36.885" v="5355" actId="20577"/>
        <pc:sldMkLst>
          <pc:docMk/>
          <pc:sldMk cId="3719282228" sldId="278"/>
        </pc:sldMkLst>
        <pc:spChg chg="mod">
          <ac:chgData name="Roberto Fiorentino" userId="7b2f23c7c1fac75e" providerId="LiveId" clId="{20FB17D3-C288-4E71-97D3-931395D284AF}" dt="2021-10-19T11:28:12.433" v="929" actId="20577"/>
          <ac:spMkLst>
            <pc:docMk/>
            <pc:sldMk cId="3719282228" sldId="278"/>
            <ac:spMk id="2" creationId="{C6AAFAF7-D8C5-40FA-9638-4A8A74F9FF02}"/>
          </ac:spMkLst>
        </pc:spChg>
        <pc:graphicFrameChg chg="mod modGraphic">
          <ac:chgData name="Roberto Fiorentino" userId="7b2f23c7c1fac75e" providerId="LiveId" clId="{20FB17D3-C288-4E71-97D3-931395D284AF}" dt="2021-11-16T10:56:36.885" v="5355" actId="20577"/>
          <ac:graphicFrameMkLst>
            <pc:docMk/>
            <pc:sldMk cId="3719282228" sldId="278"/>
            <ac:graphicFrameMk id="5" creationId="{AF5C68C6-9860-480C-BDC7-141FBF9D1229}"/>
          </ac:graphicFrameMkLst>
        </pc:graphicFrameChg>
        <pc:picChg chg="add mod">
          <ac:chgData name="Roberto Fiorentino" userId="7b2f23c7c1fac75e" providerId="LiveId" clId="{20FB17D3-C288-4E71-97D3-931395D284AF}" dt="2021-10-19T11:29:28.631" v="934" actId="1076"/>
          <ac:picMkLst>
            <pc:docMk/>
            <pc:sldMk cId="3719282228" sldId="278"/>
            <ac:picMk id="1026" creationId="{4A837545-125E-4BB0-8FEB-DD1DBA3FE06A}"/>
          </ac:picMkLst>
        </pc:picChg>
      </pc:sldChg>
      <pc:sldChg chg="modSp add mod ord">
        <pc:chgData name="Roberto Fiorentino" userId="7b2f23c7c1fac75e" providerId="LiveId" clId="{20FB17D3-C288-4E71-97D3-931395D284AF}" dt="2021-11-15T16:35:09.142" v="5011" actId="20577"/>
        <pc:sldMkLst>
          <pc:docMk/>
          <pc:sldMk cId="484338656" sldId="279"/>
        </pc:sldMkLst>
        <pc:spChg chg="mod">
          <ac:chgData name="Roberto Fiorentino" userId="7b2f23c7c1fac75e" providerId="LiveId" clId="{20FB17D3-C288-4E71-97D3-931395D284AF}" dt="2021-11-15T16:30:52.198" v="4656" actId="20577"/>
          <ac:spMkLst>
            <pc:docMk/>
            <pc:sldMk cId="484338656" sldId="279"/>
            <ac:spMk id="2" creationId="{A247F1E4-6B8F-4D28-A9A8-B29EC98D47E3}"/>
          </ac:spMkLst>
        </pc:spChg>
        <pc:graphicFrameChg chg="mod">
          <ac:chgData name="Roberto Fiorentino" userId="7b2f23c7c1fac75e" providerId="LiveId" clId="{20FB17D3-C288-4E71-97D3-931395D284AF}" dt="2021-11-15T16:35:09.142" v="5011" actId="20577"/>
          <ac:graphicFrameMkLst>
            <pc:docMk/>
            <pc:sldMk cId="484338656" sldId="279"/>
            <ac:graphicFrameMk id="5" creationId="{B4F4A34B-35CB-49D1-8C03-2B6224A0A71B}"/>
          </ac:graphicFrameMkLst>
        </pc:graphicFrameChg>
      </pc:sldChg>
      <pc:sldChg chg="addSp delSp add del setBg delDesignElem">
        <pc:chgData name="Roberto Fiorentino" userId="7b2f23c7c1fac75e" providerId="LiveId" clId="{20FB17D3-C288-4E71-97D3-931395D284AF}" dt="2021-11-15T16:29:35.018" v="4621"/>
        <pc:sldMkLst>
          <pc:docMk/>
          <pc:sldMk cId="2443415040" sldId="279"/>
        </pc:sldMkLst>
        <pc:spChg chg="add del">
          <ac:chgData name="Roberto Fiorentino" userId="7b2f23c7c1fac75e" providerId="LiveId" clId="{20FB17D3-C288-4E71-97D3-931395D284AF}" dt="2021-11-15T16:29:35.018" v="4621"/>
          <ac:spMkLst>
            <pc:docMk/>
            <pc:sldMk cId="2443415040" sldId="279"/>
            <ac:spMk id="10" creationId="{46C2E80F-49A6-4372-B103-219D417A55ED}"/>
          </ac:spMkLst>
        </pc:spChg>
      </pc:sldChg>
      <pc:sldChg chg="delSp add del setBg delDesignElem">
        <pc:chgData name="Roberto Fiorentino" userId="7b2f23c7c1fac75e" providerId="LiveId" clId="{20FB17D3-C288-4E71-97D3-931395D284AF}" dt="2021-11-15T16:29:54.755" v="4624" actId="47"/>
        <pc:sldMkLst>
          <pc:docMk/>
          <pc:sldMk cId="2789507048" sldId="279"/>
        </pc:sldMkLst>
        <pc:spChg chg="del">
          <ac:chgData name="Roberto Fiorentino" userId="7b2f23c7c1fac75e" providerId="LiveId" clId="{20FB17D3-C288-4E71-97D3-931395D284AF}" dt="2021-11-15T16:29:44.161" v="4623"/>
          <ac:spMkLst>
            <pc:docMk/>
            <pc:sldMk cId="2789507048" sldId="279"/>
            <ac:spMk id="10" creationId="{46C2E80F-49A6-4372-B103-219D417A55ED}"/>
          </ac:spMkLst>
        </pc:spChg>
      </pc:sldChg>
      <pc:sldMasterChg chg="modSldLayout sldLayoutOrd">
        <pc:chgData name="Roberto Fiorentino" userId="7b2f23c7c1fac75e" providerId="LiveId" clId="{20FB17D3-C288-4E71-97D3-931395D284AF}" dt="2021-10-19T13:17:06.411" v="2496"/>
        <pc:sldMasterMkLst>
          <pc:docMk/>
          <pc:sldMasterMk cId="4287144243" sldId="2147483648"/>
        </pc:sldMasterMkLst>
        <pc:sldLayoutChg chg="modSp mod">
          <pc:chgData name="Roberto Fiorentino" userId="7b2f23c7c1fac75e" providerId="LiveId" clId="{20FB17D3-C288-4E71-97D3-931395D284AF}" dt="2021-10-19T13:16:09.368" v="2489" actId="14100"/>
          <pc:sldLayoutMkLst>
            <pc:docMk/>
            <pc:sldMasterMk cId="4287144243" sldId="2147483648"/>
            <pc:sldLayoutMk cId="3362759684" sldId="2147483650"/>
          </pc:sldLayoutMkLst>
          <pc:spChg chg="mod">
            <ac:chgData name="Roberto Fiorentino" userId="7b2f23c7c1fac75e" providerId="LiveId" clId="{20FB17D3-C288-4E71-97D3-931395D284AF}" dt="2021-10-19T13:15:56.872" v="2486" actId="14100"/>
            <ac:spMkLst>
              <pc:docMk/>
              <pc:sldMasterMk cId="4287144243" sldId="2147483648"/>
              <pc:sldLayoutMk cId="3362759684" sldId="2147483650"/>
              <ac:spMk id="4" creationId="{B370DD00-A754-468F-94D8-09DA9B337957}"/>
            </ac:spMkLst>
          </pc:spChg>
          <pc:spChg chg="mod">
            <ac:chgData name="Roberto Fiorentino" userId="7b2f23c7c1fac75e" providerId="LiveId" clId="{20FB17D3-C288-4E71-97D3-931395D284AF}" dt="2021-10-19T13:16:09.368" v="2489" actId="14100"/>
            <ac:spMkLst>
              <pc:docMk/>
              <pc:sldMasterMk cId="4287144243" sldId="2147483648"/>
              <pc:sldLayoutMk cId="3362759684" sldId="2147483650"/>
              <ac:spMk id="5" creationId="{18EDBD47-1872-4AAB-9719-5F517A8AEA92}"/>
            </ac:spMkLst>
          </pc:spChg>
          <pc:spChg chg="mod">
            <ac:chgData name="Roberto Fiorentino" userId="7b2f23c7c1fac75e" providerId="LiveId" clId="{20FB17D3-C288-4E71-97D3-931395D284AF}" dt="2021-10-19T13:16:05.384" v="2488" actId="14100"/>
            <ac:spMkLst>
              <pc:docMk/>
              <pc:sldMasterMk cId="4287144243" sldId="2147483648"/>
              <pc:sldLayoutMk cId="3362759684" sldId="2147483650"/>
              <ac:spMk id="6" creationId="{76D4EF4A-A326-4A49-A7ED-CF22302CABA6}"/>
            </ac:spMkLst>
          </pc:spChg>
        </pc:sldLayoutChg>
        <pc:sldLayoutChg chg="addSp delSp modSp mod">
          <pc:chgData name="Roberto Fiorentino" userId="7b2f23c7c1fac75e" providerId="LiveId" clId="{20FB17D3-C288-4E71-97D3-931395D284AF}" dt="2021-10-19T13:16:52.699" v="2493"/>
          <pc:sldLayoutMkLst>
            <pc:docMk/>
            <pc:sldMasterMk cId="4287144243" sldId="2147483648"/>
            <pc:sldLayoutMk cId="1309885512" sldId="2147483654"/>
          </pc:sldLayoutMkLst>
          <pc:spChg chg="del">
            <ac:chgData name="Roberto Fiorentino" userId="7b2f23c7c1fac75e" providerId="LiveId" clId="{20FB17D3-C288-4E71-97D3-931395D284AF}" dt="2021-10-19T13:16:33.224" v="2490" actId="478"/>
            <ac:spMkLst>
              <pc:docMk/>
              <pc:sldMasterMk cId="4287144243" sldId="2147483648"/>
              <pc:sldLayoutMk cId="1309885512" sldId="2147483654"/>
              <ac:spMk id="3" creationId="{E6437328-4C07-4EDF-BFFF-FD9096B54EDF}"/>
            </ac:spMkLst>
          </pc:spChg>
          <pc:spChg chg="del">
            <ac:chgData name="Roberto Fiorentino" userId="7b2f23c7c1fac75e" providerId="LiveId" clId="{20FB17D3-C288-4E71-97D3-931395D284AF}" dt="2021-10-19T13:16:33.224" v="2490" actId="478"/>
            <ac:spMkLst>
              <pc:docMk/>
              <pc:sldMasterMk cId="4287144243" sldId="2147483648"/>
              <pc:sldLayoutMk cId="1309885512" sldId="2147483654"/>
              <ac:spMk id="4" creationId="{782124A9-3795-411C-9CC1-CCDE112C25AE}"/>
            </ac:spMkLst>
          </pc:spChg>
          <pc:spChg chg="del">
            <ac:chgData name="Roberto Fiorentino" userId="7b2f23c7c1fac75e" providerId="LiveId" clId="{20FB17D3-C288-4E71-97D3-931395D284AF}" dt="2021-10-19T13:16:33.224" v="2490" actId="478"/>
            <ac:spMkLst>
              <pc:docMk/>
              <pc:sldMasterMk cId="4287144243" sldId="2147483648"/>
              <pc:sldLayoutMk cId="1309885512" sldId="2147483654"/>
              <ac:spMk id="5" creationId="{C4551991-EE1C-4688-B507-2763ABC3E795}"/>
            </ac:spMkLst>
          </pc:spChg>
          <pc:spChg chg="add del">
            <ac:chgData name="Roberto Fiorentino" userId="7b2f23c7c1fac75e" providerId="LiveId" clId="{20FB17D3-C288-4E71-97D3-931395D284AF}" dt="2021-10-19T13:16:40.922" v="2492" actId="22"/>
            <ac:spMkLst>
              <pc:docMk/>
              <pc:sldMasterMk cId="4287144243" sldId="2147483648"/>
              <pc:sldLayoutMk cId="1309885512" sldId="2147483654"/>
              <ac:spMk id="7" creationId="{D85A91D4-7A64-4C51-AC7E-BC46F804A0D3}"/>
            </ac:spMkLst>
          </pc:spChg>
          <pc:spChg chg="add mod">
            <ac:chgData name="Roberto Fiorentino" userId="7b2f23c7c1fac75e" providerId="LiveId" clId="{20FB17D3-C288-4E71-97D3-931395D284AF}" dt="2021-10-19T13:16:52.699" v="2493"/>
            <ac:spMkLst>
              <pc:docMk/>
              <pc:sldMasterMk cId="4287144243" sldId="2147483648"/>
              <pc:sldLayoutMk cId="1309885512" sldId="2147483654"/>
              <ac:spMk id="8" creationId="{4038A74B-BCEA-4575-A1B5-EB153F7A8E7C}"/>
            </ac:spMkLst>
          </pc:spChg>
          <pc:spChg chg="add mod">
            <ac:chgData name="Roberto Fiorentino" userId="7b2f23c7c1fac75e" providerId="LiveId" clId="{20FB17D3-C288-4E71-97D3-931395D284AF}" dt="2021-10-19T13:16:52.699" v="2493"/>
            <ac:spMkLst>
              <pc:docMk/>
              <pc:sldMasterMk cId="4287144243" sldId="2147483648"/>
              <pc:sldLayoutMk cId="1309885512" sldId="2147483654"/>
              <ac:spMk id="9" creationId="{74EE975D-37FD-41F9-9B2C-F5814C8EF848}"/>
            </ac:spMkLst>
          </pc:spChg>
          <pc:spChg chg="add mod">
            <ac:chgData name="Roberto Fiorentino" userId="7b2f23c7c1fac75e" providerId="LiveId" clId="{20FB17D3-C288-4E71-97D3-931395D284AF}" dt="2021-10-19T13:16:52.699" v="2493"/>
            <ac:spMkLst>
              <pc:docMk/>
              <pc:sldMasterMk cId="4287144243" sldId="2147483648"/>
              <pc:sldLayoutMk cId="1309885512" sldId="2147483654"/>
              <ac:spMk id="10" creationId="{E394142C-8034-48B3-8D78-8C5E9D5475F3}"/>
            </ac:spMkLst>
          </pc:spChg>
        </pc:sldLayoutChg>
        <pc:sldLayoutChg chg="addSp delSp modSp mod ord">
          <pc:chgData name="Roberto Fiorentino" userId="7b2f23c7c1fac75e" providerId="LiveId" clId="{20FB17D3-C288-4E71-97D3-931395D284AF}" dt="2021-10-19T13:17:06.411" v="2496"/>
          <pc:sldLayoutMkLst>
            <pc:docMk/>
            <pc:sldMasterMk cId="4287144243" sldId="2147483648"/>
            <pc:sldLayoutMk cId="2310434111" sldId="2147483655"/>
          </pc:sldLayoutMkLst>
          <pc:spChg chg="del">
            <ac:chgData name="Roberto Fiorentino" userId="7b2f23c7c1fac75e" providerId="LiveId" clId="{20FB17D3-C288-4E71-97D3-931395D284AF}" dt="2021-10-19T13:17:03.799" v="2495" actId="478"/>
            <ac:spMkLst>
              <pc:docMk/>
              <pc:sldMasterMk cId="4287144243" sldId="2147483648"/>
              <pc:sldLayoutMk cId="2310434111" sldId="2147483655"/>
              <ac:spMk id="2" creationId="{0B911541-E739-4BA1-931C-BC8AEEABF680}"/>
            </ac:spMkLst>
          </pc:spChg>
          <pc:spChg chg="del">
            <ac:chgData name="Roberto Fiorentino" userId="7b2f23c7c1fac75e" providerId="LiveId" clId="{20FB17D3-C288-4E71-97D3-931395D284AF}" dt="2021-10-19T13:17:03.799" v="2495" actId="478"/>
            <ac:spMkLst>
              <pc:docMk/>
              <pc:sldMasterMk cId="4287144243" sldId="2147483648"/>
              <pc:sldLayoutMk cId="2310434111" sldId="2147483655"/>
              <ac:spMk id="3" creationId="{7E3C56D8-5073-4B19-AA64-8B6CF066B34A}"/>
            </ac:spMkLst>
          </pc:spChg>
          <pc:spChg chg="del">
            <ac:chgData name="Roberto Fiorentino" userId="7b2f23c7c1fac75e" providerId="LiveId" clId="{20FB17D3-C288-4E71-97D3-931395D284AF}" dt="2021-10-19T13:17:03.799" v="2495" actId="478"/>
            <ac:spMkLst>
              <pc:docMk/>
              <pc:sldMasterMk cId="4287144243" sldId="2147483648"/>
              <pc:sldLayoutMk cId="2310434111" sldId="2147483655"/>
              <ac:spMk id="4" creationId="{1A4FA6A6-89A2-4A0C-AB7F-29372EA05F86}"/>
            </ac:spMkLst>
          </pc:spChg>
          <pc:spChg chg="add mod">
            <ac:chgData name="Roberto Fiorentino" userId="7b2f23c7c1fac75e" providerId="LiveId" clId="{20FB17D3-C288-4E71-97D3-931395D284AF}" dt="2021-10-19T13:17:06.411" v="2496"/>
            <ac:spMkLst>
              <pc:docMk/>
              <pc:sldMasterMk cId="4287144243" sldId="2147483648"/>
              <pc:sldLayoutMk cId="2310434111" sldId="2147483655"/>
              <ac:spMk id="5" creationId="{C2589EC7-C62D-4163-B4AC-A039E76115B4}"/>
            </ac:spMkLst>
          </pc:spChg>
          <pc:spChg chg="add mod">
            <ac:chgData name="Roberto Fiorentino" userId="7b2f23c7c1fac75e" providerId="LiveId" clId="{20FB17D3-C288-4E71-97D3-931395D284AF}" dt="2021-10-19T13:17:06.411" v="2496"/>
            <ac:spMkLst>
              <pc:docMk/>
              <pc:sldMasterMk cId="4287144243" sldId="2147483648"/>
              <pc:sldLayoutMk cId="2310434111" sldId="2147483655"/>
              <ac:spMk id="6" creationId="{E8CC5E22-2D68-4976-BF21-4E4BE3987C13}"/>
            </ac:spMkLst>
          </pc:spChg>
          <pc:spChg chg="add mod">
            <ac:chgData name="Roberto Fiorentino" userId="7b2f23c7c1fac75e" providerId="LiveId" clId="{20FB17D3-C288-4E71-97D3-931395D284AF}" dt="2021-10-19T13:17:06.411" v="2496"/>
            <ac:spMkLst>
              <pc:docMk/>
              <pc:sldMasterMk cId="4287144243" sldId="2147483648"/>
              <pc:sldLayoutMk cId="2310434111" sldId="2147483655"/>
              <ac:spMk id="7" creationId="{8E9924F3-6F8C-4D9A-A815-A87BBF90B706}"/>
            </ac:spMkLst>
          </pc:spChg>
        </pc:sldLayoutChg>
      </pc:sldMasterChg>
    </pc:docChg>
  </pc:docChgLst>
</pc:chgInfo>
</file>

<file path=ppt/diagrams/_rels/data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sv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openxmlformats.org/officeDocument/2006/relationships/image" Target="../media/image6.svg"/></Relationships>
</file>

<file path=ppt/diagrams/_rels/drawing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sv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openxmlformats.org/officeDocument/2006/relationships/image" Target="../media/image6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317310D-4271-49A4-A171-561752A39D6C}" type="doc">
      <dgm:prSet loTypeId="urn:microsoft.com/office/officeart/2005/8/layout/default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72391326-843F-4D09-A9B3-306A26701F3F}">
      <dgm:prSet/>
      <dgm:spPr/>
      <dgm:t>
        <a:bodyPr/>
        <a:lstStyle/>
        <a:p>
          <a:r>
            <a:rPr lang="fr-FR" dirty="0">
              <a:solidFill>
                <a:schemeClr val="tx1"/>
              </a:solidFill>
            </a:rPr>
            <a:t>La langue parlée et écrite peut constituer une difficulté. C’est une difficulté évidente et visible.</a:t>
          </a:r>
          <a:endParaRPr lang="en-US" dirty="0">
            <a:solidFill>
              <a:schemeClr val="tx1"/>
            </a:solidFill>
          </a:endParaRPr>
        </a:p>
      </dgm:t>
    </dgm:pt>
    <dgm:pt modelId="{3C359F94-8018-4B3B-AB59-2AB1DBD01217}" type="parTrans" cxnId="{4066FDEC-706F-405D-9BA2-5CE72C2FFA72}">
      <dgm:prSet/>
      <dgm:spPr/>
      <dgm:t>
        <a:bodyPr/>
        <a:lstStyle/>
        <a:p>
          <a:endParaRPr lang="en-US"/>
        </a:p>
      </dgm:t>
    </dgm:pt>
    <dgm:pt modelId="{6652BB2E-8191-4347-B3A0-E3ADCD4A1668}" type="sibTrans" cxnId="{4066FDEC-706F-405D-9BA2-5CE72C2FFA72}">
      <dgm:prSet/>
      <dgm:spPr/>
      <dgm:t>
        <a:bodyPr/>
        <a:lstStyle/>
        <a:p>
          <a:endParaRPr lang="en-US"/>
        </a:p>
      </dgm:t>
    </dgm:pt>
    <dgm:pt modelId="{1C2CF28B-64F2-4ED6-9D13-D26398B707A4}">
      <dgm:prSet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fr-FR" dirty="0"/>
            <a:t>D’autres « dimensions » de la culture du groupe rendent la communication plus ou moins facile. Il s’agit de « dimensions cachées» car leur utilisation au sein du groupe se fait de façon implicite, automatique et non-consciente.</a:t>
          </a:r>
          <a:endParaRPr lang="en-US" dirty="0"/>
        </a:p>
      </dgm:t>
    </dgm:pt>
    <dgm:pt modelId="{5B3FABCF-14EC-4AE7-A86F-5453D81D226F}" type="parTrans" cxnId="{768ED74D-52A5-4F85-8089-22A87C15078C}">
      <dgm:prSet/>
      <dgm:spPr/>
      <dgm:t>
        <a:bodyPr/>
        <a:lstStyle/>
        <a:p>
          <a:endParaRPr lang="en-US"/>
        </a:p>
      </dgm:t>
    </dgm:pt>
    <dgm:pt modelId="{2D5E5F15-F358-4266-95CB-BD47F4321B1F}" type="sibTrans" cxnId="{768ED74D-52A5-4F85-8089-22A87C15078C}">
      <dgm:prSet/>
      <dgm:spPr/>
      <dgm:t>
        <a:bodyPr/>
        <a:lstStyle/>
        <a:p>
          <a:endParaRPr lang="en-US"/>
        </a:p>
      </dgm:t>
    </dgm:pt>
    <dgm:pt modelId="{C7CE0106-DD33-4650-B170-24ABC53D1B02}" type="pres">
      <dgm:prSet presAssocID="{B317310D-4271-49A4-A171-561752A39D6C}" presName="diagram" presStyleCnt="0">
        <dgm:presLayoutVars>
          <dgm:dir/>
          <dgm:resizeHandles val="exact"/>
        </dgm:presLayoutVars>
      </dgm:prSet>
      <dgm:spPr/>
    </dgm:pt>
    <dgm:pt modelId="{1E7669C3-1855-43A1-96B1-5E980485A885}" type="pres">
      <dgm:prSet presAssocID="{72391326-843F-4D09-A9B3-306A26701F3F}" presName="node" presStyleLbl="node1" presStyleIdx="0" presStyleCnt="2">
        <dgm:presLayoutVars>
          <dgm:bulletEnabled val="1"/>
        </dgm:presLayoutVars>
      </dgm:prSet>
      <dgm:spPr/>
    </dgm:pt>
    <dgm:pt modelId="{2D2596E4-54C9-4BC2-88A8-5390A7D19A90}" type="pres">
      <dgm:prSet presAssocID="{6652BB2E-8191-4347-B3A0-E3ADCD4A1668}" presName="sibTrans" presStyleCnt="0"/>
      <dgm:spPr/>
    </dgm:pt>
    <dgm:pt modelId="{88E1AECA-5186-4CF9-B0DC-AD8FD7DADB56}" type="pres">
      <dgm:prSet presAssocID="{1C2CF28B-64F2-4ED6-9D13-D26398B707A4}" presName="node" presStyleLbl="node1" presStyleIdx="1" presStyleCnt="2">
        <dgm:presLayoutVars>
          <dgm:bulletEnabled val="1"/>
        </dgm:presLayoutVars>
      </dgm:prSet>
      <dgm:spPr/>
    </dgm:pt>
  </dgm:ptLst>
  <dgm:cxnLst>
    <dgm:cxn modelId="{8284B208-53AA-4BBF-8790-31CF0231E699}" type="presOf" srcId="{72391326-843F-4D09-A9B3-306A26701F3F}" destId="{1E7669C3-1855-43A1-96B1-5E980485A885}" srcOrd="0" destOrd="0" presId="urn:microsoft.com/office/officeart/2005/8/layout/default"/>
    <dgm:cxn modelId="{D9C85122-0F3F-45BC-8996-50591FA22821}" type="presOf" srcId="{1C2CF28B-64F2-4ED6-9D13-D26398B707A4}" destId="{88E1AECA-5186-4CF9-B0DC-AD8FD7DADB56}" srcOrd="0" destOrd="0" presId="urn:microsoft.com/office/officeart/2005/8/layout/default"/>
    <dgm:cxn modelId="{768ED74D-52A5-4F85-8089-22A87C15078C}" srcId="{B317310D-4271-49A4-A171-561752A39D6C}" destId="{1C2CF28B-64F2-4ED6-9D13-D26398B707A4}" srcOrd="1" destOrd="0" parTransId="{5B3FABCF-14EC-4AE7-A86F-5453D81D226F}" sibTransId="{2D5E5F15-F358-4266-95CB-BD47F4321B1F}"/>
    <dgm:cxn modelId="{E70BCD88-2329-4D6C-905E-48E686956CFD}" type="presOf" srcId="{B317310D-4271-49A4-A171-561752A39D6C}" destId="{C7CE0106-DD33-4650-B170-24ABC53D1B02}" srcOrd="0" destOrd="0" presId="urn:microsoft.com/office/officeart/2005/8/layout/default"/>
    <dgm:cxn modelId="{4066FDEC-706F-405D-9BA2-5CE72C2FFA72}" srcId="{B317310D-4271-49A4-A171-561752A39D6C}" destId="{72391326-843F-4D09-A9B3-306A26701F3F}" srcOrd="0" destOrd="0" parTransId="{3C359F94-8018-4B3B-AB59-2AB1DBD01217}" sibTransId="{6652BB2E-8191-4347-B3A0-E3ADCD4A1668}"/>
    <dgm:cxn modelId="{2BC90449-CB39-4708-95C4-581E24507964}" type="presParOf" srcId="{C7CE0106-DD33-4650-B170-24ABC53D1B02}" destId="{1E7669C3-1855-43A1-96B1-5E980485A885}" srcOrd="0" destOrd="0" presId="urn:microsoft.com/office/officeart/2005/8/layout/default"/>
    <dgm:cxn modelId="{9BFAF18B-0DA0-41A1-8056-16C28D64381E}" type="presParOf" srcId="{C7CE0106-DD33-4650-B170-24ABC53D1B02}" destId="{2D2596E4-54C9-4BC2-88A8-5390A7D19A90}" srcOrd="1" destOrd="0" presId="urn:microsoft.com/office/officeart/2005/8/layout/default"/>
    <dgm:cxn modelId="{D02F487F-A39F-44C8-B976-180EE517CD2F}" type="presParOf" srcId="{C7CE0106-DD33-4650-B170-24ABC53D1B02}" destId="{88E1AECA-5186-4CF9-B0DC-AD8FD7DADB56}" srcOrd="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9C98E04B-B1B2-4352-89E8-7EF298367517}" type="doc">
      <dgm:prSet loTypeId="urn:microsoft.com/office/officeart/2008/layout/LinedList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5BFBB408-F8D6-450E-8E76-D2280EC29744}">
      <dgm:prSet custT="1"/>
      <dgm:spPr/>
      <dgm:t>
        <a:bodyPr/>
        <a:lstStyle/>
        <a:p>
          <a:r>
            <a:rPr lang="fr-FR" sz="2800" noProof="0" dirty="0"/>
            <a:t>Des concepts traités, lequel est pour vous une « découverte »?</a:t>
          </a:r>
        </a:p>
        <a:p>
          <a:r>
            <a:rPr lang="fr-FR" sz="2800" noProof="0" dirty="0"/>
            <a:t>Pourquoi?</a:t>
          </a:r>
        </a:p>
      </dgm:t>
    </dgm:pt>
    <dgm:pt modelId="{E8D70785-62C2-4EA9-9CF7-CE2484FAE492}" type="parTrans" cxnId="{DE4F9AC9-F414-4E8F-8AA9-7DABA1948307}">
      <dgm:prSet/>
      <dgm:spPr/>
      <dgm:t>
        <a:bodyPr/>
        <a:lstStyle/>
        <a:p>
          <a:endParaRPr lang="fr-FR" noProof="0" dirty="0"/>
        </a:p>
      </dgm:t>
    </dgm:pt>
    <dgm:pt modelId="{F27FFF9A-AA9A-4268-9F2F-24C09E832A08}" type="sibTrans" cxnId="{DE4F9AC9-F414-4E8F-8AA9-7DABA1948307}">
      <dgm:prSet/>
      <dgm:spPr/>
      <dgm:t>
        <a:bodyPr/>
        <a:lstStyle/>
        <a:p>
          <a:endParaRPr lang="fr-FR" noProof="0" dirty="0"/>
        </a:p>
      </dgm:t>
    </dgm:pt>
    <dgm:pt modelId="{D9FBA77C-0309-41E4-A72E-A3DC78447EB7}">
      <dgm:prSet custT="1"/>
      <dgm:spPr/>
      <dgm:t>
        <a:bodyPr/>
        <a:lstStyle/>
        <a:p>
          <a:r>
            <a:rPr lang="fr-FR" sz="2800" noProof="0" dirty="0">
              <a:solidFill>
                <a:schemeClr val="tx1"/>
              </a:solidFill>
            </a:rPr>
            <a:t>Individuel</a:t>
          </a:r>
          <a:br>
            <a:rPr lang="fr-FR" sz="2800" noProof="0" dirty="0">
              <a:solidFill>
                <a:schemeClr val="tx1"/>
              </a:solidFill>
            </a:rPr>
          </a:br>
          <a:r>
            <a:rPr lang="fr-FR" sz="2800" noProof="0" dirty="0">
              <a:solidFill>
                <a:schemeClr val="tx1"/>
              </a:solidFill>
            </a:rPr>
            <a:t>Echangez en binôme</a:t>
          </a:r>
          <a:br>
            <a:rPr lang="fr-FR" sz="2800" noProof="0" dirty="0">
              <a:solidFill>
                <a:schemeClr val="tx1"/>
              </a:solidFill>
            </a:rPr>
          </a:br>
          <a:r>
            <a:rPr lang="fr-FR" sz="2800" noProof="0" dirty="0">
              <a:solidFill>
                <a:schemeClr val="tx1"/>
              </a:solidFill>
            </a:rPr>
            <a:t>Echangez en groupe de 6 (sélectionnez trois idées)</a:t>
          </a:r>
          <a:endParaRPr lang="fr-FR" sz="2800" noProof="0" dirty="0">
            <a:solidFill>
              <a:srgbClr val="FF0000"/>
            </a:solidFill>
          </a:endParaRPr>
        </a:p>
      </dgm:t>
    </dgm:pt>
    <dgm:pt modelId="{F75620C7-43CF-4F1A-A19A-18A25B62BEBA}" type="parTrans" cxnId="{DDF35A2F-C008-405F-A4B7-D241FCB68830}">
      <dgm:prSet/>
      <dgm:spPr/>
      <dgm:t>
        <a:bodyPr/>
        <a:lstStyle/>
        <a:p>
          <a:endParaRPr lang="fr-FR" noProof="0" dirty="0"/>
        </a:p>
      </dgm:t>
    </dgm:pt>
    <dgm:pt modelId="{D1F05EEF-9A9D-4031-B096-72686A7D9C19}" type="sibTrans" cxnId="{DDF35A2F-C008-405F-A4B7-D241FCB68830}">
      <dgm:prSet/>
      <dgm:spPr/>
      <dgm:t>
        <a:bodyPr/>
        <a:lstStyle/>
        <a:p>
          <a:endParaRPr lang="fr-FR" noProof="0" dirty="0"/>
        </a:p>
      </dgm:t>
    </dgm:pt>
    <dgm:pt modelId="{48919AFD-E13E-4A30-BF46-1E933C094B6C}">
      <dgm:prSet custT="1"/>
      <dgm:spPr/>
      <dgm:t>
        <a:bodyPr/>
        <a:lstStyle/>
        <a:p>
          <a:r>
            <a:rPr lang="fr-FR" sz="2800" noProof="0" dirty="0">
              <a:solidFill>
                <a:schemeClr val="tx1"/>
              </a:solidFill>
            </a:rPr>
            <a:t>NOUS ALLONS PARTAGER EN GRAND GROUPE</a:t>
          </a:r>
          <a:br>
            <a:rPr lang="fr-FR" sz="2800" noProof="0" dirty="0">
              <a:solidFill>
                <a:schemeClr val="tx1"/>
              </a:solidFill>
            </a:rPr>
          </a:br>
          <a:endParaRPr lang="fr-FR" sz="2800" noProof="0" dirty="0">
            <a:solidFill>
              <a:srgbClr val="FF0000"/>
            </a:solidFill>
          </a:endParaRPr>
        </a:p>
      </dgm:t>
    </dgm:pt>
    <dgm:pt modelId="{B0C2F498-8CB1-4861-914E-B9DA6A066B51}" type="parTrans" cxnId="{3C228993-F643-4DCF-BA5E-F251E2EB1D64}">
      <dgm:prSet/>
      <dgm:spPr/>
    </dgm:pt>
    <dgm:pt modelId="{3F87028D-2D42-4DBF-86EA-38C706B22701}" type="sibTrans" cxnId="{3C228993-F643-4DCF-BA5E-F251E2EB1D64}">
      <dgm:prSet/>
      <dgm:spPr/>
    </dgm:pt>
    <dgm:pt modelId="{05ECFAD6-1ADF-44BC-AF63-BCC773546509}" type="pres">
      <dgm:prSet presAssocID="{9C98E04B-B1B2-4352-89E8-7EF298367517}" presName="vert0" presStyleCnt="0">
        <dgm:presLayoutVars>
          <dgm:dir/>
          <dgm:animOne val="branch"/>
          <dgm:animLvl val="lvl"/>
        </dgm:presLayoutVars>
      </dgm:prSet>
      <dgm:spPr/>
    </dgm:pt>
    <dgm:pt modelId="{560E2657-64BF-48C3-9290-F20EE94D7B4A}" type="pres">
      <dgm:prSet presAssocID="{5BFBB408-F8D6-450E-8E76-D2280EC29744}" presName="thickLine" presStyleLbl="alignNode1" presStyleIdx="0" presStyleCnt="3"/>
      <dgm:spPr/>
    </dgm:pt>
    <dgm:pt modelId="{668EFEAA-B84D-476B-9756-F8EE8BD1638F}" type="pres">
      <dgm:prSet presAssocID="{5BFBB408-F8D6-450E-8E76-D2280EC29744}" presName="horz1" presStyleCnt="0"/>
      <dgm:spPr/>
    </dgm:pt>
    <dgm:pt modelId="{EFC43C36-3406-46F5-BD65-9AB743F9F655}" type="pres">
      <dgm:prSet presAssocID="{5BFBB408-F8D6-450E-8E76-D2280EC29744}" presName="tx1" presStyleLbl="revTx" presStyleIdx="0" presStyleCnt="3"/>
      <dgm:spPr/>
    </dgm:pt>
    <dgm:pt modelId="{D567F238-D998-4C1A-A3E3-65B531FA840B}" type="pres">
      <dgm:prSet presAssocID="{5BFBB408-F8D6-450E-8E76-D2280EC29744}" presName="vert1" presStyleCnt="0"/>
      <dgm:spPr/>
    </dgm:pt>
    <dgm:pt modelId="{2B23BB0E-4122-4EFD-B57E-D253B39AAA4A}" type="pres">
      <dgm:prSet presAssocID="{D9FBA77C-0309-41E4-A72E-A3DC78447EB7}" presName="thickLine" presStyleLbl="alignNode1" presStyleIdx="1" presStyleCnt="3"/>
      <dgm:spPr/>
    </dgm:pt>
    <dgm:pt modelId="{6A0ACA6B-E327-4AFC-AEBC-B13A19B4AEBD}" type="pres">
      <dgm:prSet presAssocID="{D9FBA77C-0309-41E4-A72E-A3DC78447EB7}" presName="horz1" presStyleCnt="0"/>
      <dgm:spPr/>
    </dgm:pt>
    <dgm:pt modelId="{F9E09542-03AB-436C-A668-E6B3F2D269CD}" type="pres">
      <dgm:prSet presAssocID="{D9FBA77C-0309-41E4-A72E-A3DC78447EB7}" presName="tx1" presStyleLbl="revTx" presStyleIdx="1" presStyleCnt="3"/>
      <dgm:spPr/>
    </dgm:pt>
    <dgm:pt modelId="{66B340AF-F2E7-41A3-A49F-0EAC994B0F40}" type="pres">
      <dgm:prSet presAssocID="{D9FBA77C-0309-41E4-A72E-A3DC78447EB7}" presName="vert1" presStyleCnt="0"/>
      <dgm:spPr/>
    </dgm:pt>
    <dgm:pt modelId="{5C77924B-6291-40AA-AC07-32F993004A80}" type="pres">
      <dgm:prSet presAssocID="{48919AFD-E13E-4A30-BF46-1E933C094B6C}" presName="thickLine" presStyleLbl="alignNode1" presStyleIdx="2" presStyleCnt="3"/>
      <dgm:spPr/>
    </dgm:pt>
    <dgm:pt modelId="{5E6E0483-3EAE-483C-BE8E-7678A4374162}" type="pres">
      <dgm:prSet presAssocID="{48919AFD-E13E-4A30-BF46-1E933C094B6C}" presName="horz1" presStyleCnt="0"/>
      <dgm:spPr/>
    </dgm:pt>
    <dgm:pt modelId="{2D7EBF3B-4191-4A72-A89A-843FC4C71810}" type="pres">
      <dgm:prSet presAssocID="{48919AFD-E13E-4A30-BF46-1E933C094B6C}" presName="tx1" presStyleLbl="revTx" presStyleIdx="2" presStyleCnt="3"/>
      <dgm:spPr/>
    </dgm:pt>
    <dgm:pt modelId="{16B07098-16D6-44B7-9844-8306A845B44B}" type="pres">
      <dgm:prSet presAssocID="{48919AFD-E13E-4A30-BF46-1E933C094B6C}" presName="vert1" presStyleCnt="0"/>
      <dgm:spPr/>
    </dgm:pt>
  </dgm:ptLst>
  <dgm:cxnLst>
    <dgm:cxn modelId="{37030E20-09C8-4733-A86B-8DF3DBBE44A0}" type="presOf" srcId="{D9FBA77C-0309-41E4-A72E-A3DC78447EB7}" destId="{F9E09542-03AB-436C-A668-E6B3F2D269CD}" srcOrd="0" destOrd="0" presId="urn:microsoft.com/office/officeart/2008/layout/LinedList"/>
    <dgm:cxn modelId="{DDF35A2F-C008-405F-A4B7-D241FCB68830}" srcId="{9C98E04B-B1B2-4352-89E8-7EF298367517}" destId="{D9FBA77C-0309-41E4-A72E-A3DC78447EB7}" srcOrd="1" destOrd="0" parTransId="{F75620C7-43CF-4F1A-A19A-18A25B62BEBA}" sibTransId="{D1F05EEF-9A9D-4031-B096-72686A7D9C19}"/>
    <dgm:cxn modelId="{77DFF14D-44D4-4F13-907C-438EC7727391}" type="presOf" srcId="{9C98E04B-B1B2-4352-89E8-7EF298367517}" destId="{05ECFAD6-1ADF-44BC-AF63-BCC773546509}" srcOrd="0" destOrd="0" presId="urn:microsoft.com/office/officeart/2008/layout/LinedList"/>
    <dgm:cxn modelId="{50E15257-2A8D-47D3-BD84-00C1D04EAE2C}" type="presOf" srcId="{5BFBB408-F8D6-450E-8E76-D2280EC29744}" destId="{EFC43C36-3406-46F5-BD65-9AB743F9F655}" srcOrd="0" destOrd="0" presId="urn:microsoft.com/office/officeart/2008/layout/LinedList"/>
    <dgm:cxn modelId="{3C228993-F643-4DCF-BA5E-F251E2EB1D64}" srcId="{9C98E04B-B1B2-4352-89E8-7EF298367517}" destId="{48919AFD-E13E-4A30-BF46-1E933C094B6C}" srcOrd="2" destOrd="0" parTransId="{B0C2F498-8CB1-4861-914E-B9DA6A066B51}" sibTransId="{3F87028D-2D42-4DBF-86EA-38C706B22701}"/>
    <dgm:cxn modelId="{44A054B4-5B67-4F36-B666-08D9288CBAC8}" type="presOf" srcId="{48919AFD-E13E-4A30-BF46-1E933C094B6C}" destId="{2D7EBF3B-4191-4A72-A89A-843FC4C71810}" srcOrd="0" destOrd="0" presId="urn:microsoft.com/office/officeart/2008/layout/LinedList"/>
    <dgm:cxn modelId="{DE4F9AC9-F414-4E8F-8AA9-7DABA1948307}" srcId="{9C98E04B-B1B2-4352-89E8-7EF298367517}" destId="{5BFBB408-F8D6-450E-8E76-D2280EC29744}" srcOrd="0" destOrd="0" parTransId="{E8D70785-62C2-4EA9-9CF7-CE2484FAE492}" sibTransId="{F27FFF9A-AA9A-4268-9F2F-24C09E832A08}"/>
    <dgm:cxn modelId="{C4D809CB-6ED7-4D03-8A17-FE46F49DF9F1}" type="presParOf" srcId="{05ECFAD6-1ADF-44BC-AF63-BCC773546509}" destId="{560E2657-64BF-48C3-9290-F20EE94D7B4A}" srcOrd="0" destOrd="0" presId="urn:microsoft.com/office/officeart/2008/layout/LinedList"/>
    <dgm:cxn modelId="{4FAD0A96-8708-4338-87C3-678D54FDACC1}" type="presParOf" srcId="{05ECFAD6-1ADF-44BC-AF63-BCC773546509}" destId="{668EFEAA-B84D-476B-9756-F8EE8BD1638F}" srcOrd="1" destOrd="0" presId="urn:microsoft.com/office/officeart/2008/layout/LinedList"/>
    <dgm:cxn modelId="{FDD3F79B-910D-4105-AD1B-70235CB15018}" type="presParOf" srcId="{668EFEAA-B84D-476B-9756-F8EE8BD1638F}" destId="{EFC43C36-3406-46F5-BD65-9AB743F9F655}" srcOrd="0" destOrd="0" presId="urn:microsoft.com/office/officeart/2008/layout/LinedList"/>
    <dgm:cxn modelId="{8DC10982-B99E-4AB7-9EE3-68D85B10E70E}" type="presParOf" srcId="{668EFEAA-B84D-476B-9756-F8EE8BD1638F}" destId="{D567F238-D998-4C1A-A3E3-65B531FA840B}" srcOrd="1" destOrd="0" presId="urn:microsoft.com/office/officeart/2008/layout/LinedList"/>
    <dgm:cxn modelId="{C4A70309-349D-4FAB-84C8-659E28424480}" type="presParOf" srcId="{05ECFAD6-1ADF-44BC-AF63-BCC773546509}" destId="{2B23BB0E-4122-4EFD-B57E-D253B39AAA4A}" srcOrd="2" destOrd="0" presId="urn:microsoft.com/office/officeart/2008/layout/LinedList"/>
    <dgm:cxn modelId="{2DED82ED-5061-4173-9841-8BBD9A7815CF}" type="presParOf" srcId="{05ECFAD6-1ADF-44BC-AF63-BCC773546509}" destId="{6A0ACA6B-E327-4AFC-AEBC-B13A19B4AEBD}" srcOrd="3" destOrd="0" presId="urn:microsoft.com/office/officeart/2008/layout/LinedList"/>
    <dgm:cxn modelId="{BF39FC69-B211-4944-AF47-3D1772F09172}" type="presParOf" srcId="{6A0ACA6B-E327-4AFC-AEBC-B13A19B4AEBD}" destId="{F9E09542-03AB-436C-A668-E6B3F2D269CD}" srcOrd="0" destOrd="0" presId="urn:microsoft.com/office/officeart/2008/layout/LinedList"/>
    <dgm:cxn modelId="{CEB05D7B-01CF-4EB2-B182-0450C28817CF}" type="presParOf" srcId="{6A0ACA6B-E327-4AFC-AEBC-B13A19B4AEBD}" destId="{66B340AF-F2E7-41A3-A49F-0EAC994B0F40}" srcOrd="1" destOrd="0" presId="urn:microsoft.com/office/officeart/2008/layout/LinedList"/>
    <dgm:cxn modelId="{2183BC09-0B36-4D3D-81EE-163AF57AC935}" type="presParOf" srcId="{05ECFAD6-1ADF-44BC-AF63-BCC773546509}" destId="{5C77924B-6291-40AA-AC07-32F993004A80}" srcOrd="4" destOrd="0" presId="urn:microsoft.com/office/officeart/2008/layout/LinedList"/>
    <dgm:cxn modelId="{76D51A78-F7B7-40AB-BE68-1E06865F65BC}" type="presParOf" srcId="{05ECFAD6-1ADF-44BC-AF63-BCC773546509}" destId="{5E6E0483-3EAE-483C-BE8E-7678A4374162}" srcOrd="5" destOrd="0" presId="urn:microsoft.com/office/officeart/2008/layout/LinedList"/>
    <dgm:cxn modelId="{DBDFC2B3-046B-416B-9E15-9ED266AEC3E9}" type="presParOf" srcId="{5E6E0483-3EAE-483C-BE8E-7678A4374162}" destId="{2D7EBF3B-4191-4A72-A89A-843FC4C71810}" srcOrd="0" destOrd="0" presId="urn:microsoft.com/office/officeart/2008/layout/LinedList"/>
    <dgm:cxn modelId="{F7F9DF6F-A9CF-4D0F-8129-D0827DC4448C}" type="presParOf" srcId="{5E6E0483-3EAE-483C-BE8E-7678A4374162}" destId="{16B07098-16D6-44B7-9844-8306A845B44B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50D1E93-FCDA-41AA-9AB5-008072518F71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D1E0758C-1498-4DDB-8F07-BE201775EF92}">
      <dgm:prSet/>
      <dgm:spPr/>
      <dgm:t>
        <a:bodyPr/>
        <a:lstStyle/>
        <a:p>
          <a:r>
            <a:rPr lang="fr-FR" dirty="0"/>
            <a:t>Expérimenter l’impact de ces dimensions entre les membres d’un groupe</a:t>
          </a:r>
          <a:endParaRPr lang="en-US" dirty="0"/>
        </a:p>
      </dgm:t>
    </dgm:pt>
    <dgm:pt modelId="{61AC7E8F-4980-4743-A711-C0A8B3052132}" type="parTrans" cxnId="{7A199F3A-8DB5-4B75-B574-C89C67B92F9C}">
      <dgm:prSet/>
      <dgm:spPr/>
      <dgm:t>
        <a:bodyPr/>
        <a:lstStyle/>
        <a:p>
          <a:endParaRPr lang="en-US"/>
        </a:p>
      </dgm:t>
    </dgm:pt>
    <dgm:pt modelId="{C9B178B4-BA8E-4F91-80E3-D9290B8E81F9}" type="sibTrans" cxnId="{7A199F3A-8DB5-4B75-B574-C89C67B92F9C}">
      <dgm:prSet/>
      <dgm:spPr/>
      <dgm:t>
        <a:bodyPr/>
        <a:lstStyle/>
        <a:p>
          <a:endParaRPr lang="en-US"/>
        </a:p>
      </dgm:t>
    </dgm:pt>
    <dgm:pt modelId="{24F4F323-D04C-4381-A3B8-B938FE869B23}">
      <dgm:prSet/>
      <dgm:spPr/>
      <dgm:t>
        <a:bodyPr/>
        <a:lstStyle/>
        <a:p>
          <a:r>
            <a:rPr lang="fr-FR" dirty="0"/>
            <a:t>Identifier un certain nombre de facteurs culturels influençant la communication. Les « dimensions cachées »</a:t>
          </a:r>
          <a:endParaRPr lang="en-US" dirty="0"/>
        </a:p>
      </dgm:t>
    </dgm:pt>
    <dgm:pt modelId="{6CA416F6-C070-4F4D-9E7D-550C8D805E96}" type="parTrans" cxnId="{4AB08E85-A8A2-460B-94A5-A6A758E95EFE}">
      <dgm:prSet/>
      <dgm:spPr/>
      <dgm:t>
        <a:bodyPr/>
        <a:lstStyle/>
        <a:p>
          <a:endParaRPr lang="en-US"/>
        </a:p>
      </dgm:t>
    </dgm:pt>
    <dgm:pt modelId="{952F5911-F176-4836-93E5-C98FA2C9DC93}" type="sibTrans" cxnId="{4AB08E85-A8A2-460B-94A5-A6A758E95EFE}">
      <dgm:prSet/>
      <dgm:spPr/>
      <dgm:t>
        <a:bodyPr/>
        <a:lstStyle/>
        <a:p>
          <a:endParaRPr lang="en-US"/>
        </a:p>
      </dgm:t>
    </dgm:pt>
    <dgm:pt modelId="{30977774-DA3E-458E-9354-45289FEEC42F}">
      <dgm:prSet/>
      <dgm:spPr/>
      <dgm:t>
        <a:bodyPr/>
        <a:lstStyle/>
        <a:p>
          <a:r>
            <a:rPr lang="fr-FR" dirty="0"/>
            <a:t>Identifier notre propre utilisation de ces dimensions</a:t>
          </a:r>
          <a:endParaRPr lang="en-US" dirty="0"/>
        </a:p>
      </dgm:t>
    </dgm:pt>
    <dgm:pt modelId="{FDA5F1E1-4552-42AD-BA34-F12639005A92}" type="parTrans" cxnId="{E8136828-3587-4A1C-96A8-76EBA8B1376D}">
      <dgm:prSet/>
      <dgm:spPr/>
      <dgm:t>
        <a:bodyPr/>
        <a:lstStyle/>
        <a:p>
          <a:endParaRPr lang="en-US"/>
        </a:p>
      </dgm:t>
    </dgm:pt>
    <dgm:pt modelId="{A7088602-D9D3-43EE-9AA1-F4846090DC28}" type="sibTrans" cxnId="{E8136828-3587-4A1C-96A8-76EBA8B1376D}">
      <dgm:prSet/>
      <dgm:spPr/>
      <dgm:t>
        <a:bodyPr/>
        <a:lstStyle/>
        <a:p>
          <a:endParaRPr lang="en-US"/>
        </a:p>
      </dgm:t>
    </dgm:pt>
    <dgm:pt modelId="{7C230CAF-474A-4B95-9041-69F576ECF9F3}">
      <dgm:prSet/>
      <dgm:spPr/>
      <dgm:t>
        <a:bodyPr/>
        <a:lstStyle/>
        <a:p>
          <a:r>
            <a:rPr lang="fr-FR" dirty="0"/>
            <a:t>Commençons à jouer !!!</a:t>
          </a:r>
          <a:endParaRPr lang="en-US" dirty="0"/>
        </a:p>
      </dgm:t>
    </dgm:pt>
    <dgm:pt modelId="{E235A2A9-28F1-4BC0-836A-3963AAA66D72}" type="parTrans" cxnId="{85EAB790-CBE2-4312-9195-B165FB85F0C4}">
      <dgm:prSet/>
      <dgm:spPr/>
      <dgm:t>
        <a:bodyPr/>
        <a:lstStyle/>
        <a:p>
          <a:endParaRPr lang="en-US"/>
        </a:p>
      </dgm:t>
    </dgm:pt>
    <dgm:pt modelId="{F5039159-D117-40E9-AD45-81D62E2D8919}" type="sibTrans" cxnId="{85EAB790-CBE2-4312-9195-B165FB85F0C4}">
      <dgm:prSet/>
      <dgm:spPr/>
      <dgm:t>
        <a:bodyPr/>
        <a:lstStyle/>
        <a:p>
          <a:endParaRPr lang="en-US"/>
        </a:p>
      </dgm:t>
    </dgm:pt>
    <dgm:pt modelId="{305186D9-A013-4334-9B4D-38E5DCA03E9D}" type="pres">
      <dgm:prSet presAssocID="{650D1E93-FCDA-41AA-9AB5-008072518F71}" presName="root" presStyleCnt="0">
        <dgm:presLayoutVars>
          <dgm:dir/>
          <dgm:resizeHandles val="exact"/>
        </dgm:presLayoutVars>
      </dgm:prSet>
      <dgm:spPr/>
    </dgm:pt>
    <dgm:pt modelId="{55C55BE5-A3D3-42E4-B8CD-624DE8C0B869}" type="pres">
      <dgm:prSet presAssocID="{D1E0758C-1498-4DDB-8F07-BE201775EF92}" presName="compNode" presStyleCnt="0"/>
      <dgm:spPr/>
    </dgm:pt>
    <dgm:pt modelId="{FE89E92F-8CDD-40A3-BE4E-462B1A79C842}" type="pres">
      <dgm:prSet presAssocID="{D1E0758C-1498-4DDB-8F07-BE201775EF92}" presName="bgRect" presStyleLbl="bgShp" presStyleIdx="0" presStyleCnt="4"/>
      <dgm:spPr/>
    </dgm:pt>
    <dgm:pt modelId="{05B45816-0E3F-45A6-8D04-C2017A9AF98D}" type="pres">
      <dgm:prSet presAssocID="{D1E0758C-1498-4DDB-8F07-BE201775EF92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Group"/>
        </a:ext>
      </dgm:extLst>
    </dgm:pt>
    <dgm:pt modelId="{4093991E-9761-4BA8-9597-FDCBD2F9ACED}" type="pres">
      <dgm:prSet presAssocID="{D1E0758C-1498-4DDB-8F07-BE201775EF92}" presName="spaceRect" presStyleCnt="0"/>
      <dgm:spPr/>
    </dgm:pt>
    <dgm:pt modelId="{87B46301-F675-4886-AECC-0E831A77446D}" type="pres">
      <dgm:prSet presAssocID="{D1E0758C-1498-4DDB-8F07-BE201775EF92}" presName="parTx" presStyleLbl="revTx" presStyleIdx="0" presStyleCnt="4">
        <dgm:presLayoutVars>
          <dgm:chMax val="0"/>
          <dgm:chPref val="0"/>
        </dgm:presLayoutVars>
      </dgm:prSet>
      <dgm:spPr/>
    </dgm:pt>
    <dgm:pt modelId="{A5536BE2-4617-4E1B-9A56-9836CA629D40}" type="pres">
      <dgm:prSet presAssocID="{C9B178B4-BA8E-4F91-80E3-D9290B8E81F9}" presName="sibTrans" presStyleCnt="0"/>
      <dgm:spPr/>
    </dgm:pt>
    <dgm:pt modelId="{8102F33E-C4BD-461F-874D-99E8391D5EF2}" type="pres">
      <dgm:prSet presAssocID="{24F4F323-D04C-4381-A3B8-B938FE869B23}" presName="compNode" presStyleCnt="0"/>
      <dgm:spPr/>
    </dgm:pt>
    <dgm:pt modelId="{A215ECF6-187B-48E7-97CD-520B088216BA}" type="pres">
      <dgm:prSet presAssocID="{24F4F323-D04C-4381-A3B8-B938FE869B23}" presName="bgRect" presStyleLbl="bgShp" presStyleIdx="1" presStyleCnt="4"/>
      <dgm:spPr/>
    </dgm:pt>
    <dgm:pt modelId="{B136EEFF-490D-41F0-94A2-9C9271BFE742}" type="pres">
      <dgm:prSet presAssocID="{24F4F323-D04C-4381-A3B8-B938FE869B23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Questions"/>
        </a:ext>
      </dgm:extLst>
    </dgm:pt>
    <dgm:pt modelId="{3C3759CE-A75F-4CBD-B890-B0BD7083F8A0}" type="pres">
      <dgm:prSet presAssocID="{24F4F323-D04C-4381-A3B8-B938FE869B23}" presName="spaceRect" presStyleCnt="0"/>
      <dgm:spPr/>
    </dgm:pt>
    <dgm:pt modelId="{C8C70913-5819-4DC0-8564-482602AC8088}" type="pres">
      <dgm:prSet presAssocID="{24F4F323-D04C-4381-A3B8-B938FE869B23}" presName="parTx" presStyleLbl="revTx" presStyleIdx="1" presStyleCnt="4">
        <dgm:presLayoutVars>
          <dgm:chMax val="0"/>
          <dgm:chPref val="0"/>
        </dgm:presLayoutVars>
      </dgm:prSet>
      <dgm:spPr/>
    </dgm:pt>
    <dgm:pt modelId="{C6E6DAFE-FCA1-45F3-A1C3-F282AE35FD95}" type="pres">
      <dgm:prSet presAssocID="{952F5911-F176-4836-93E5-C98FA2C9DC93}" presName="sibTrans" presStyleCnt="0"/>
      <dgm:spPr/>
    </dgm:pt>
    <dgm:pt modelId="{B4130EB8-F8B7-45DD-8EB3-C536AD608B9B}" type="pres">
      <dgm:prSet presAssocID="{30977774-DA3E-458E-9354-45289FEEC42F}" presName="compNode" presStyleCnt="0"/>
      <dgm:spPr/>
    </dgm:pt>
    <dgm:pt modelId="{375C27CC-3A95-4BC6-94DE-84FC32B3423F}" type="pres">
      <dgm:prSet presAssocID="{30977774-DA3E-458E-9354-45289FEEC42F}" presName="bgRect" presStyleLbl="bgShp" presStyleIdx="2" presStyleCnt="4"/>
      <dgm:spPr/>
    </dgm:pt>
    <dgm:pt modelId="{D4D44C0F-0447-4E48-8FEF-ED6ABF752C26}" type="pres">
      <dgm:prSet presAssocID="{30977774-DA3E-458E-9354-45289FEEC42F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agnifying glass"/>
        </a:ext>
      </dgm:extLst>
    </dgm:pt>
    <dgm:pt modelId="{73378BA7-1E26-4C7A-9134-827570FED651}" type="pres">
      <dgm:prSet presAssocID="{30977774-DA3E-458E-9354-45289FEEC42F}" presName="spaceRect" presStyleCnt="0"/>
      <dgm:spPr/>
    </dgm:pt>
    <dgm:pt modelId="{EE0A7D05-1520-4B48-8FDC-FFA659ECD824}" type="pres">
      <dgm:prSet presAssocID="{30977774-DA3E-458E-9354-45289FEEC42F}" presName="parTx" presStyleLbl="revTx" presStyleIdx="2" presStyleCnt="4">
        <dgm:presLayoutVars>
          <dgm:chMax val="0"/>
          <dgm:chPref val="0"/>
        </dgm:presLayoutVars>
      </dgm:prSet>
      <dgm:spPr/>
    </dgm:pt>
    <dgm:pt modelId="{EE89CAA6-61F6-4FFB-9726-32D072C0671F}" type="pres">
      <dgm:prSet presAssocID="{A7088602-D9D3-43EE-9AA1-F4846090DC28}" presName="sibTrans" presStyleCnt="0"/>
      <dgm:spPr/>
    </dgm:pt>
    <dgm:pt modelId="{7BD08673-D65E-49BD-AFA7-9E0F6F5B1C78}" type="pres">
      <dgm:prSet presAssocID="{7C230CAF-474A-4B95-9041-69F576ECF9F3}" presName="compNode" presStyleCnt="0"/>
      <dgm:spPr/>
    </dgm:pt>
    <dgm:pt modelId="{2699CF2F-1676-478A-818F-4D3B45F62DF2}" type="pres">
      <dgm:prSet presAssocID="{7C230CAF-474A-4B95-9041-69F576ECF9F3}" presName="bgRect" presStyleLbl="bgShp" presStyleIdx="3" presStyleCnt="4"/>
      <dgm:spPr/>
    </dgm:pt>
    <dgm:pt modelId="{4900D34D-7C6F-4AA0-97CE-960129BFCA7C}" type="pres">
      <dgm:prSet presAssocID="{7C230CAF-474A-4B95-9041-69F576ECF9F3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oustache Face with Solid Fill"/>
        </a:ext>
      </dgm:extLst>
    </dgm:pt>
    <dgm:pt modelId="{A7872E75-DA73-4D23-A12E-ED279840EECB}" type="pres">
      <dgm:prSet presAssocID="{7C230CAF-474A-4B95-9041-69F576ECF9F3}" presName="spaceRect" presStyleCnt="0"/>
      <dgm:spPr/>
    </dgm:pt>
    <dgm:pt modelId="{D25D0731-18F5-458D-BCCB-DC5179EB4945}" type="pres">
      <dgm:prSet presAssocID="{7C230CAF-474A-4B95-9041-69F576ECF9F3}" presName="parTx" presStyleLbl="revTx" presStyleIdx="3" presStyleCnt="4">
        <dgm:presLayoutVars>
          <dgm:chMax val="0"/>
          <dgm:chPref val="0"/>
        </dgm:presLayoutVars>
      </dgm:prSet>
      <dgm:spPr/>
    </dgm:pt>
  </dgm:ptLst>
  <dgm:cxnLst>
    <dgm:cxn modelId="{F3EE9704-5C8A-4525-BD7A-FD9FB2073820}" type="presOf" srcId="{D1E0758C-1498-4DDB-8F07-BE201775EF92}" destId="{87B46301-F675-4886-AECC-0E831A77446D}" srcOrd="0" destOrd="0" presId="urn:microsoft.com/office/officeart/2018/2/layout/IconVerticalSolidList"/>
    <dgm:cxn modelId="{E8136828-3587-4A1C-96A8-76EBA8B1376D}" srcId="{650D1E93-FCDA-41AA-9AB5-008072518F71}" destId="{30977774-DA3E-458E-9354-45289FEEC42F}" srcOrd="2" destOrd="0" parTransId="{FDA5F1E1-4552-42AD-BA34-F12639005A92}" sibTransId="{A7088602-D9D3-43EE-9AA1-F4846090DC28}"/>
    <dgm:cxn modelId="{7A199F3A-8DB5-4B75-B574-C89C67B92F9C}" srcId="{650D1E93-FCDA-41AA-9AB5-008072518F71}" destId="{D1E0758C-1498-4DDB-8F07-BE201775EF92}" srcOrd="0" destOrd="0" parTransId="{61AC7E8F-4980-4743-A711-C0A8B3052132}" sibTransId="{C9B178B4-BA8E-4F91-80E3-D9290B8E81F9}"/>
    <dgm:cxn modelId="{8F99EE42-043E-4231-B4A6-E37D7DD47DC7}" type="presOf" srcId="{7C230CAF-474A-4B95-9041-69F576ECF9F3}" destId="{D25D0731-18F5-458D-BCCB-DC5179EB4945}" srcOrd="0" destOrd="0" presId="urn:microsoft.com/office/officeart/2018/2/layout/IconVerticalSolidList"/>
    <dgm:cxn modelId="{4AB08E85-A8A2-460B-94A5-A6A758E95EFE}" srcId="{650D1E93-FCDA-41AA-9AB5-008072518F71}" destId="{24F4F323-D04C-4381-A3B8-B938FE869B23}" srcOrd="1" destOrd="0" parTransId="{6CA416F6-C070-4F4D-9E7D-550C8D805E96}" sibTransId="{952F5911-F176-4836-93E5-C98FA2C9DC93}"/>
    <dgm:cxn modelId="{85EAB790-CBE2-4312-9195-B165FB85F0C4}" srcId="{650D1E93-FCDA-41AA-9AB5-008072518F71}" destId="{7C230CAF-474A-4B95-9041-69F576ECF9F3}" srcOrd="3" destOrd="0" parTransId="{E235A2A9-28F1-4BC0-836A-3963AAA66D72}" sibTransId="{F5039159-D117-40E9-AD45-81D62E2D8919}"/>
    <dgm:cxn modelId="{FEAE79C1-882B-45C5-A03B-51BEF8EB98FE}" type="presOf" srcId="{30977774-DA3E-458E-9354-45289FEEC42F}" destId="{EE0A7D05-1520-4B48-8FDC-FFA659ECD824}" srcOrd="0" destOrd="0" presId="urn:microsoft.com/office/officeart/2018/2/layout/IconVerticalSolidList"/>
    <dgm:cxn modelId="{5CB36CCD-3168-4046-BDF5-7A40B9755856}" type="presOf" srcId="{24F4F323-D04C-4381-A3B8-B938FE869B23}" destId="{C8C70913-5819-4DC0-8564-482602AC8088}" srcOrd="0" destOrd="0" presId="urn:microsoft.com/office/officeart/2018/2/layout/IconVerticalSolidList"/>
    <dgm:cxn modelId="{6FCDC3ED-C414-4A3A-AB4B-7EF915ACC513}" type="presOf" srcId="{650D1E93-FCDA-41AA-9AB5-008072518F71}" destId="{305186D9-A013-4334-9B4D-38E5DCA03E9D}" srcOrd="0" destOrd="0" presId="urn:microsoft.com/office/officeart/2018/2/layout/IconVerticalSolidList"/>
    <dgm:cxn modelId="{6E9DD188-6A73-423B-BDB4-BD4D108347BC}" type="presParOf" srcId="{305186D9-A013-4334-9B4D-38E5DCA03E9D}" destId="{55C55BE5-A3D3-42E4-B8CD-624DE8C0B869}" srcOrd="0" destOrd="0" presId="urn:microsoft.com/office/officeart/2018/2/layout/IconVerticalSolidList"/>
    <dgm:cxn modelId="{816A7D99-396B-4364-89B3-1F99883217CC}" type="presParOf" srcId="{55C55BE5-A3D3-42E4-B8CD-624DE8C0B869}" destId="{FE89E92F-8CDD-40A3-BE4E-462B1A79C842}" srcOrd="0" destOrd="0" presId="urn:microsoft.com/office/officeart/2018/2/layout/IconVerticalSolidList"/>
    <dgm:cxn modelId="{E86D2583-B005-42DA-AFA0-7812DC7DEFC7}" type="presParOf" srcId="{55C55BE5-A3D3-42E4-B8CD-624DE8C0B869}" destId="{05B45816-0E3F-45A6-8D04-C2017A9AF98D}" srcOrd="1" destOrd="0" presId="urn:microsoft.com/office/officeart/2018/2/layout/IconVerticalSolidList"/>
    <dgm:cxn modelId="{EA28F8DC-F6B9-499D-B0A6-D45DDAB7444B}" type="presParOf" srcId="{55C55BE5-A3D3-42E4-B8CD-624DE8C0B869}" destId="{4093991E-9761-4BA8-9597-FDCBD2F9ACED}" srcOrd="2" destOrd="0" presId="urn:microsoft.com/office/officeart/2018/2/layout/IconVerticalSolidList"/>
    <dgm:cxn modelId="{9A7376F4-2ABB-445D-AC3A-3344451464F0}" type="presParOf" srcId="{55C55BE5-A3D3-42E4-B8CD-624DE8C0B869}" destId="{87B46301-F675-4886-AECC-0E831A77446D}" srcOrd="3" destOrd="0" presId="urn:microsoft.com/office/officeart/2018/2/layout/IconVerticalSolidList"/>
    <dgm:cxn modelId="{FEECE2BA-2489-4020-99E7-85A3F9666748}" type="presParOf" srcId="{305186D9-A013-4334-9B4D-38E5DCA03E9D}" destId="{A5536BE2-4617-4E1B-9A56-9836CA629D40}" srcOrd="1" destOrd="0" presId="urn:microsoft.com/office/officeart/2018/2/layout/IconVerticalSolidList"/>
    <dgm:cxn modelId="{013103A1-209B-4A5B-98E9-EF90C0A066A2}" type="presParOf" srcId="{305186D9-A013-4334-9B4D-38E5DCA03E9D}" destId="{8102F33E-C4BD-461F-874D-99E8391D5EF2}" srcOrd="2" destOrd="0" presId="urn:microsoft.com/office/officeart/2018/2/layout/IconVerticalSolidList"/>
    <dgm:cxn modelId="{78B62AC9-A784-4687-B74E-5A4D6E77633F}" type="presParOf" srcId="{8102F33E-C4BD-461F-874D-99E8391D5EF2}" destId="{A215ECF6-187B-48E7-97CD-520B088216BA}" srcOrd="0" destOrd="0" presId="urn:microsoft.com/office/officeart/2018/2/layout/IconVerticalSolidList"/>
    <dgm:cxn modelId="{DE37D257-EA07-447C-B5AA-0D5416F10507}" type="presParOf" srcId="{8102F33E-C4BD-461F-874D-99E8391D5EF2}" destId="{B136EEFF-490D-41F0-94A2-9C9271BFE742}" srcOrd="1" destOrd="0" presId="urn:microsoft.com/office/officeart/2018/2/layout/IconVerticalSolidList"/>
    <dgm:cxn modelId="{EC94FF22-D7CC-44F0-837C-401C439A672F}" type="presParOf" srcId="{8102F33E-C4BD-461F-874D-99E8391D5EF2}" destId="{3C3759CE-A75F-4CBD-B890-B0BD7083F8A0}" srcOrd="2" destOrd="0" presId="urn:microsoft.com/office/officeart/2018/2/layout/IconVerticalSolidList"/>
    <dgm:cxn modelId="{CFF2584E-75C7-447B-A4A3-703DEE572D3B}" type="presParOf" srcId="{8102F33E-C4BD-461F-874D-99E8391D5EF2}" destId="{C8C70913-5819-4DC0-8564-482602AC8088}" srcOrd="3" destOrd="0" presId="urn:microsoft.com/office/officeart/2018/2/layout/IconVerticalSolidList"/>
    <dgm:cxn modelId="{BE1C2C41-AD9A-4D1B-9DDC-D7249D1A2065}" type="presParOf" srcId="{305186D9-A013-4334-9B4D-38E5DCA03E9D}" destId="{C6E6DAFE-FCA1-45F3-A1C3-F282AE35FD95}" srcOrd="3" destOrd="0" presId="urn:microsoft.com/office/officeart/2018/2/layout/IconVerticalSolidList"/>
    <dgm:cxn modelId="{FE5353B6-36C2-4A47-A78B-4F9380C90D21}" type="presParOf" srcId="{305186D9-A013-4334-9B4D-38E5DCA03E9D}" destId="{B4130EB8-F8B7-45DD-8EB3-C536AD608B9B}" srcOrd="4" destOrd="0" presId="urn:microsoft.com/office/officeart/2018/2/layout/IconVerticalSolidList"/>
    <dgm:cxn modelId="{BC7F59BF-CA0F-41C9-9CA7-9384E0C32A61}" type="presParOf" srcId="{B4130EB8-F8B7-45DD-8EB3-C536AD608B9B}" destId="{375C27CC-3A95-4BC6-94DE-84FC32B3423F}" srcOrd="0" destOrd="0" presId="urn:microsoft.com/office/officeart/2018/2/layout/IconVerticalSolidList"/>
    <dgm:cxn modelId="{9058D67F-C3D9-4F39-831E-AAE1E26F235A}" type="presParOf" srcId="{B4130EB8-F8B7-45DD-8EB3-C536AD608B9B}" destId="{D4D44C0F-0447-4E48-8FEF-ED6ABF752C26}" srcOrd="1" destOrd="0" presId="urn:microsoft.com/office/officeart/2018/2/layout/IconVerticalSolidList"/>
    <dgm:cxn modelId="{6D878B51-1A99-4EEB-AEF1-0E5C9DF00AA6}" type="presParOf" srcId="{B4130EB8-F8B7-45DD-8EB3-C536AD608B9B}" destId="{73378BA7-1E26-4C7A-9134-827570FED651}" srcOrd="2" destOrd="0" presId="urn:microsoft.com/office/officeart/2018/2/layout/IconVerticalSolidList"/>
    <dgm:cxn modelId="{083C71C5-0B54-4828-80E4-F1BE7E48AFC1}" type="presParOf" srcId="{B4130EB8-F8B7-45DD-8EB3-C536AD608B9B}" destId="{EE0A7D05-1520-4B48-8FDC-FFA659ECD824}" srcOrd="3" destOrd="0" presId="urn:microsoft.com/office/officeart/2018/2/layout/IconVerticalSolidList"/>
    <dgm:cxn modelId="{CD53DC62-97EB-4BA6-B13E-900A7325D26A}" type="presParOf" srcId="{305186D9-A013-4334-9B4D-38E5DCA03E9D}" destId="{EE89CAA6-61F6-4FFB-9726-32D072C0671F}" srcOrd="5" destOrd="0" presId="urn:microsoft.com/office/officeart/2018/2/layout/IconVerticalSolidList"/>
    <dgm:cxn modelId="{053E5376-1A2D-4072-8D68-6E542F81DAEE}" type="presParOf" srcId="{305186D9-A013-4334-9B4D-38E5DCA03E9D}" destId="{7BD08673-D65E-49BD-AFA7-9E0F6F5B1C78}" srcOrd="6" destOrd="0" presId="urn:microsoft.com/office/officeart/2018/2/layout/IconVerticalSolidList"/>
    <dgm:cxn modelId="{8123B028-B1E1-47C4-9008-B61D3239A40E}" type="presParOf" srcId="{7BD08673-D65E-49BD-AFA7-9E0F6F5B1C78}" destId="{2699CF2F-1676-478A-818F-4D3B45F62DF2}" srcOrd="0" destOrd="0" presId="urn:microsoft.com/office/officeart/2018/2/layout/IconVerticalSolidList"/>
    <dgm:cxn modelId="{4CD08D77-5872-43A8-B0ED-3240006CA4A2}" type="presParOf" srcId="{7BD08673-D65E-49BD-AFA7-9E0F6F5B1C78}" destId="{4900D34D-7C6F-4AA0-97CE-960129BFCA7C}" srcOrd="1" destOrd="0" presId="urn:microsoft.com/office/officeart/2018/2/layout/IconVerticalSolidList"/>
    <dgm:cxn modelId="{88E5D708-56E2-451A-8C3E-F8214BB43846}" type="presParOf" srcId="{7BD08673-D65E-49BD-AFA7-9E0F6F5B1C78}" destId="{A7872E75-DA73-4D23-A12E-ED279840EECB}" srcOrd="2" destOrd="0" presId="urn:microsoft.com/office/officeart/2018/2/layout/IconVerticalSolidList"/>
    <dgm:cxn modelId="{0EA0C698-F888-4D3B-9FC3-3AA48A366207}" type="presParOf" srcId="{7BD08673-D65E-49BD-AFA7-9E0F6F5B1C78}" destId="{D25D0731-18F5-458D-BCCB-DC5179EB4945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B17A648-29F0-49DF-A010-91FAB7430C35}" type="doc">
      <dgm:prSet loTypeId="urn:microsoft.com/office/officeart/2008/layout/LinedList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EFA6E679-F999-4A7C-A986-F2BD051A3641}">
      <dgm:prSet/>
      <dgm:spPr/>
      <dgm:t>
        <a:bodyPr/>
        <a:lstStyle/>
        <a:p>
          <a:r>
            <a:rPr lang="fr-FR" dirty="0"/>
            <a:t>Vous participez à un séminaire international de votre entreprise. C’est le premier jour.</a:t>
          </a:r>
          <a:endParaRPr lang="en-US" dirty="0"/>
        </a:p>
      </dgm:t>
    </dgm:pt>
    <dgm:pt modelId="{973DE22D-708A-4053-A1C4-0C2F1E9B4C93}" type="parTrans" cxnId="{1FAC243D-44F7-4C7E-BCBD-2DD8DEF9DD15}">
      <dgm:prSet/>
      <dgm:spPr/>
      <dgm:t>
        <a:bodyPr/>
        <a:lstStyle/>
        <a:p>
          <a:endParaRPr lang="en-US"/>
        </a:p>
      </dgm:t>
    </dgm:pt>
    <dgm:pt modelId="{76B7301C-34D6-4CE6-A2F0-6C49008D55DC}" type="sibTrans" cxnId="{1FAC243D-44F7-4C7E-BCBD-2DD8DEF9DD15}">
      <dgm:prSet/>
      <dgm:spPr/>
      <dgm:t>
        <a:bodyPr/>
        <a:lstStyle/>
        <a:p>
          <a:endParaRPr lang="en-US"/>
        </a:p>
      </dgm:t>
    </dgm:pt>
    <dgm:pt modelId="{FB8E5C28-66AB-4EB5-88C6-59C2C5C84EE4}">
      <dgm:prSet/>
      <dgm:spPr/>
      <dgm:t>
        <a:bodyPr/>
        <a:lstStyle/>
        <a:p>
          <a:r>
            <a:rPr lang="fr-FR" dirty="0"/>
            <a:t>Vous résidez tous dans le même hôtel (qui a été privatisé)</a:t>
          </a:r>
          <a:endParaRPr lang="en-US" dirty="0"/>
        </a:p>
      </dgm:t>
    </dgm:pt>
    <dgm:pt modelId="{B864D474-F429-4E8D-B6B1-9E50E904EA6C}" type="parTrans" cxnId="{DC6E1FE3-2601-418A-B56E-C199C2761E10}">
      <dgm:prSet/>
      <dgm:spPr/>
      <dgm:t>
        <a:bodyPr/>
        <a:lstStyle/>
        <a:p>
          <a:endParaRPr lang="en-US"/>
        </a:p>
      </dgm:t>
    </dgm:pt>
    <dgm:pt modelId="{FBAD9D96-B223-4291-9686-BB7EDA60E26D}" type="sibTrans" cxnId="{DC6E1FE3-2601-418A-B56E-C199C2761E10}">
      <dgm:prSet/>
      <dgm:spPr/>
      <dgm:t>
        <a:bodyPr/>
        <a:lstStyle/>
        <a:p>
          <a:endParaRPr lang="en-US"/>
        </a:p>
      </dgm:t>
    </dgm:pt>
    <dgm:pt modelId="{E03601BF-81B1-401A-8A32-974A794FC32D}">
      <dgm:prSet/>
      <dgm:spPr/>
      <dgm:t>
        <a:bodyPr/>
        <a:lstStyle/>
        <a:p>
          <a:r>
            <a:rPr lang="fr-FR" dirty="0"/>
            <a:t>Vous descendez dans la salle du petit déjeuner</a:t>
          </a:r>
          <a:endParaRPr lang="en-US" dirty="0"/>
        </a:p>
      </dgm:t>
    </dgm:pt>
    <dgm:pt modelId="{2F57D81A-0DC0-4D1E-AA28-F21D42D301A5}" type="parTrans" cxnId="{1223C1CB-F1ED-4754-AD88-13EB6692FE75}">
      <dgm:prSet/>
      <dgm:spPr/>
      <dgm:t>
        <a:bodyPr/>
        <a:lstStyle/>
        <a:p>
          <a:endParaRPr lang="en-US"/>
        </a:p>
      </dgm:t>
    </dgm:pt>
    <dgm:pt modelId="{B8DA743A-43AC-4CF2-B1AF-B82F5A11CF5E}" type="sibTrans" cxnId="{1223C1CB-F1ED-4754-AD88-13EB6692FE75}">
      <dgm:prSet/>
      <dgm:spPr/>
      <dgm:t>
        <a:bodyPr/>
        <a:lstStyle/>
        <a:p>
          <a:endParaRPr lang="en-US"/>
        </a:p>
      </dgm:t>
    </dgm:pt>
    <dgm:pt modelId="{0748315A-3189-4716-9310-4506536AE4E9}">
      <dgm:prSet/>
      <dgm:spPr/>
      <dgm:t>
        <a:bodyPr/>
        <a:lstStyle/>
        <a:p>
          <a:r>
            <a:rPr lang="fr-FR" dirty="0"/>
            <a:t>Vous rencontrez des participants au séminaire,  des collaborateurs de votre entreprise</a:t>
          </a:r>
          <a:endParaRPr lang="en-US" dirty="0"/>
        </a:p>
      </dgm:t>
    </dgm:pt>
    <dgm:pt modelId="{BF99B0F7-F18C-407F-ACA7-26E292DE9630}" type="parTrans" cxnId="{1842E014-C15E-41DF-B8B6-99E6CBAA3B52}">
      <dgm:prSet/>
      <dgm:spPr/>
      <dgm:t>
        <a:bodyPr/>
        <a:lstStyle/>
        <a:p>
          <a:endParaRPr lang="en-US"/>
        </a:p>
      </dgm:t>
    </dgm:pt>
    <dgm:pt modelId="{2F621D33-011F-43E6-80B6-05939416CC9C}" type="sibTrans" cxnId="{1842E014-C15E-41DF-B8B6-99E6CBAA3B52}">
      <dgm:prSet/>
      <dgm:spPr/>
      <dgm:t>
        <a:bodyPr/>
        <a:lstStyle/>
        <a:p>
          <a:endParaRPr lang="en-US"/>
        </a:p>
      </dgm:t>
    </dgm:pt>
    <dgm:pt modelId="{195455D6-3E4B-41D6-AE7A-F3722AEEE8A6}">
      <dgm:prSet custT="1"/>
      <dgm:spPr/>
      <dgm:t>
        <a:bodyPr/>
        <a:lstStyle/>
        <a:p>
          <a:r>
            <a:rPr lang="fr-FR" sz="2800" b="1" dirty="0">
              <a:solidFill>
                <a:srgbClr val="FF0000"/>
              </a:solidFill>
            </a:rPr>
            <a:t>Vous ne le connaissez pas mais vous ne pouvez pas les ignorer.</a:t>
          </a:r>
          <a:endParaRPr lang="en-US" sz="2800" b="1" dirty="0">
            <a:solidFill>
              <a:srgbClr val="FF0000"/>
            </a:solidFill>
          </a:endParaRPr>
        </a:p>
      </dgm:t>
    </dgm:pt>
    <dgm:pt modelId="{FE3E4453-1943-487E-9B76-5F715B7C392F}" type="parTrans" cxnId="{4DE28080-F930-4C60-A896-B02550C922CF}">
      <dgm:prSet/>
      <dgm:spPr/>
    </dgm:pt>
    <dgm:pt modelId="{2162348B-858F-4C74-AB0B-43EAC8DBAF0A}" type="sibTrans" cxnId="{4DE28080-F930-4C60-A896-B02550C922CF}">
      <dgm:prSet/>
      <dgm:spPr/>
    </dgm:pt>
    <dgm:pt modelId="{B7E10201-1451-41F0-B72A-CE664CE03805}" type="pres">
      <dgm:prSet presAssocID="{BB17A648-29F0-49DF-A010-91FAB7430C35}" presName="vert0" presStyleCnt="0">
        <dgm:presLayoutVars>
          <dgm:dir/>
          <dgm:animOne val="branch"/>
          <dgm:animLvl val="lvl"/>
        </dgm:presLayoutVars>
      </dgm:prSet>
      <dgm:spPr/>
    </dgm:pt>
    <dgm:pt modelId="{55152DFE-448D-46F3-830C-5EE8D61C7C31}" type="pres">
      <dgm:prSet presAssocID="{EFA6E679-F999-4A7C-A986-F2BD051A3641}" presName="thickLine" presStyleLbl="alignNode1" presStyleIdx="0" presStyleCnt="5"/>
      <dgm:spPr/>
    </dgm:pt>
    <dgm:pt modelId="{E5430222-CA5A-4552-B0A6-B23C3EA58517}" type="pres">
      <dgm:prSet presAssocID="{EFA6E679-F999-4A7C-A986-F2BD051A3641}" presName="horz1" presStyleCnt="0"/>
      <dgm:spPr/>
    </dgm:pt>
    <dgm:pt modelId="{EF05EA3D-0C8D-4F09-AEF3-039C9E578CBB}" type="pres">
      <dgm:prSet presAssocID="{EFA6E679-F999-4A7C-A986-F2BD051A3641}" presName="tx1" presStyleLbl="revTx" presStyleIdx="0" presStyleCnt="5"/>
      <dgm:spPr/>
    </dgm:pt>
    <dgm:pt modelId="{84AD7A84-4E18-4802-A12A-F0A54DA6BA31}" type="pres">
      <dgm:prSet presAssocID="{EFA6E679-F999-4A7C-A986-F2BD051A3641}" presName="vert1" presStyleCnt="0"/>
      <dgm:spPr/>
    </dgm:pt>
    <dgm:pt modelId="{51B07621-6685-4D9C-89E3-7D236A2773AF}" type="pres">
      <dgm:prSet presAssocID="{FB8E5C28-66AB-4EB5-88C6-59C2C5C84EE4}" presName="thickLine" presStyleLbl="alignNode1" presStyleIdx="1" presStyleCnt="5"/>
      <dgm:spPr/>
    </dgm:pt>
    <dgm:pt modelId="{D76DA8BD-176F-4994-9F55-D384A7C8E6F6}" type="pres">
      <dgm:prSet presAssocID="{FB8E5C28-66AB-4EB5-88C6-59C2C5C84EE4}" presName="horz1" presStyleCnt="0"/>
      <dgm:spPr/>
    </dgm:pt>
    <dgm:pt modelId="{7AF8089A-FBAB-471E-912C-0D1E3511E242}" type="pres">
      <dgm:prSet presAssocID="{FB8E5C28-66AB-4EB5-88C6-59C2C5C84EE4}" presName="tx1" presStyleLbl="revTx" presStyleIdx="1" presStyleCnt="5"/>
      <dgm:spPr/>
    </dgm:pt>
    <dgm:pt modelId="{26DD8890-6D58-4C0B-A733-BF82274EE01E}" type="pres">
      <dgm:prSet presAssocID="{FB8E5C28-66AB-4EB5-88C6-59C2C5C84EE4}" presName="vert1" presStyleCnt="0"/>
      <dgm:spPr/>
    </dgm:pt>
    <dgm:pt modelId="{358FF70B-42D9-4995-A517-7EC0C1A67302}" type="pres">
      <dgm:prSet presAssocID="{E03601BF-81B1-401A-8A32-974A794FC32D}" presName="thickLine" presStyleLbl="alignNode1" presStyleIdx="2" presStyleCnt="5"/>
      <dgm:spPr/>
    </dgm:pt>
    <dgm:pt modelId="{8F061B97-BADB-48E6-AF17-B6DB44C67A06}" type="pres">
      <dgm:prSet presAssocID="{E03601BF-81B1-401A-8A32-974A794FC32D}" presName="horz1" presStyleCnt="0"/>
      <dgm:spPr/>
    </dgm:pt>
    <dgm:pt modelId="{1872D068-2652-4106-934B-208085DEE9DB}" type="pres">
      <dgm:prSet presAssocID="{E03601BF-81B1-401A-8A32-974A794FC32D}" presName="tx1" presStyleLbl="revTx" presStyleIdx="2" presStyleCnt="5"/>
      <dgm:spPr/>
    </dgm:pt>
    <dgm:pt modelId="{8BBFEDD9-04FB-486B-9B85-F985F646CD93}" type="pres">
      <dgm:prSet presAssocID="{E03601BF-81B1-401A-8A32-974A794FC32D}" presName="vert1" presStyleCnt="0"/>
      <dgm:spPr/>
    </dgm:pt>
    <dgm:pt modelId="{0AAB8677-7374-4A99-B732-BAC0A1808D65}" type="pres">
      <dgm:prSet presAssocID="{0748315A-3189-4716-9310-4506536AE4E9}" presName="thickLine" presStyleLbl="alignNode1" presStyleIdx="3" presStyleCnt="5"/>
      <dgm:spPr/>
    </dgm:pt>
    <dgm:pt modelId="{80A0A1BC-2A7A-4829-80C3-3CE32C860D69}" type="pres">
      <dgm:prSet presAssocID="{0748315A-3189-4716-9310-4506536AE4E9}" presName="horz1" presStyleCnt="0"/>
      <dgm:spPr/>
    </dgm:pt>
    <dgm:pt modelId="{C15B0316-D214-43F8-A8D0-53AC2A1EAF59}" type="pres">
      <dgm:prSet presAssocID="{0748315A-3189-4716-9310-4506536AE4E9}" presName="tx1" presStyleLbl="revTx" presStyleIdx="3" presStyleCnt="5"/>
      <dgm:spPr/>
    </dgm:pt>
    <dgm:pt modelId="{CBE2FDD1-29F7-4B75-950C-15CA683A9B4A}" type="pres">
      <dgm:prSet presAssocID="{0748315A-3189-4716-9310-4506536AE4E9}" presName="vert1" presStyleCnt="0"/>
      <dgm:spPr/>
    </dgm:pt>
    <dgm:pt modelId="{863C244C-7291-43E8-9350-5BA77CBEAE0B}" type="pres">
      <dgm:prSet presAssocID="{195455D6-3E4B-41D6-AE7A-F3722AEEE8A6}" presName="thickLine" presStyleLbl="alignNode1" presStyleIdx="4" presStyleCnt="5"/>
      <dgm:spPr/>
    </dgm:pt>
    <dgm:pt modelId="{704EFE15-0395-4E75-9885-E671D1F874F3}" type="pres">
      <dgm:prSet presAssocID="{195455D6-3E4B-41D6-AE7A-F3722AEEE8A6}" presName="horz1" presStyleCnt="0"/>
      <dgm:spPr/>
    </dgm:pt>
    <dgm:pt modelId="{F05EB6A8-52AA-4A12-AB22-0C11A4AB9EB5}" type="pres">
      <dgm:prSet presAssocID="{195455D6-3E4B-41D6-AE7A-F3722AEEE8A6}" presName="tx1" presStyleLbl="revTx" presStyleIdx="4" presStyleCnt="5"/>
      <dgm:spPr/>
    </dgm:pt>
    <dgm:pt modelId="{75E5D302-9EE7-48D7-AF78-1176E2FF79E4}" type="pres">
      <dgm:prSet presAssocID="{195455D6-3E4B-41D6-AE7A-F3722AEEE8A6}" presName="vert1" presStyleCnt="0"/>
      <dgm:spPr/>
    </dgm:pt>
  </dgm:ptLst>
  <dgm:cxnLst>
    <dgm:cxn modelId="{1842E014-C15E-41DF-B8B6-99E6CBAA3B52}" srcId="{BB17A648-29F0-49DF-A010-91FAB7430C35}" destId="{0748315A-3189-4716-9310-4506536AE4E9}" srcOrd="3" destOrd="0" parTransId="{BF99B0F7-F18C-407F-ACA7-26E292DE9630}" sibTransId="{2F621D33-011F-43E6-80B6-05939416CC9C}"/>
    <dgm:cxn modelId="{D015F630-95CD-4802-A437-6D0B49B4B05F}" type="presOf" srcId="{EFA6E679-F999-4A7C-A986-F2BD051A3641}" destId="{EF05EA3D-0C8D-4F09-AEF3-039C9E578CBB}" srcOrd="0" destOrd="0" presId="urn:microsoft.com/office/officeart/2008/layout/LinedList"/>
    <dgm:cxn modelId="{1FAC243D-44F7-4C7E-BCBD-2DD8DEF9DD15}" srcId="{BB17A648-29F0-49DF-A010-91FAB7430C35}" destId="{EFA6E679-F999-4A7C-A986-F2BD051A3641}" srcOrd="0" destOrd="0" parTransId="{973DE22D-708A-4053-A1C4-0C2F1E9B4C93}" sibTransId="{76B7301C-34D6-4CE6-A2F0-6C49008D55DC}"/>
    <dgm:cxn modelId="{5DDBFB51-E53F-4057-8F08-1307DA65CE18}" type="presOf" srcId="{195455D6-3E4B-41D6-AE7A-F3722AEEE8A6}" destId="{F05EB6A8-52AA-4A12-AB22-0C11A4AB9EB5}" srcOrd="0" destOrd="0" presId="urn:microsoft.com/office/officeart/2008/layout/LinedList"/>
    <dgm:cxn modelId="{8D5C8A74-FC2C-47C7-9787-D57AC2D08803}" type="presOf" srcId="{0748315A-3189-4716-9310-4506536AE4E9}" destId="{C15B0316-D214-43F8-A8D0-53AC2A1EAF59}" srcOrd="0" destOrd="0" presId="urn:microsoft.com/office/officeart/2008/layout/LinedList"/>
    <dgm:cxn modelId="{4DE28080-F930-4C60-A896-B02550C922CF}" srcId="{BB17A648-29F0-49DF-A010-91FAB7430C35}" destId="{195455D6-3E4B-41D6-AE7A-F3722AEEE8A6}" srcOrd="4" destOrd="0" parTransId="{FE3E4453-1943-487E-9B76-5F715B7C392F}" sibTransId="{2162348B-858F-4C74-AB0B-43EAC8DBAF0A}"/>
    <dgm:cxn modelId="{9365228C-2BF4-4483-A377-9F43241176AA}" type="presOf" srcId="{E03601BF-81B1-401A-8A32-974A794FC32D}" destId="{1872D068-2652-4106-934B-208085DEE9DB}" srcOrd="0" destOrd="0" presId="urn:microsoft.com/office/officeart/2008/layout/LinedList"/>
    <dgm:cxn modelId="{82F67F92-EFE7-48FC-B4FF-7266C6E9477C}" type="presOf" srcId="{BB17A648-29F0-49DF-A010-91FAB7430C35}" destId="{B7E10201-1451-41F0-B72A-CE664CE03805}" srcOrd="0" destOrd="0" presId="urn:microsoft.com/office/officeart/2008/layout/LinedList"/>
    <dgm:cxn modelId="{9DD8B792-EFED-4738-BE57-602A3A9F748E}" type="presOf" srcId="{FB8E5C28-66AB-4EB5-88C6-59C2C5C84EE4}" destId="{7AF8089A-FBAB-471E-912C-0D1E3511E242}" srcOrd="0" destOrd="0" presId="urn:microsoft.com/office/officeart/2008/layout/LinedList"/>
    <dgm:cxn modelId="{1223C1CB-F1ED-4754-AD88-13EB6692FE75}" srcId="{BB17A648-29F0-49DF-A010-91FAB7430C35}" destId="{E03601BF-81B1-401A-8A32-974A794FC32D}" srcOrd="2" destOrd="0" parTransId="{2F57D81A-0DC0-4D1E-AA28-F21D42D301A5}" sibTransId="{B8DA743A-43AC-4CF2-B1AF-B82F5A11CF5E}"/>
    <dgm:cxn modelId="{DC6E1FE3-2601-418A-B56E-C199C2761E10}" srcId="{BB17A648-29F0-49DF-A010-91FAB7430C35}" destId="{FB8E5C28-66AB-4EB5-88C6-59C2C5C84EE4}" srcOrd="1" destOrd="0" parTransId="{B864D474-F429-4E8D-B6B1-9E50E904EA6C}" sibTransId="{FBAD9D96-B223-4291-9686-BB7EDA60E26D}"/>
    <dgm:cxn modelId="{678769AA-86C0-47FB-BDAB-AB16F5A71E58}" type="presParOf" srcId="{B7E10201-1451-41F0-B72A-CE664CE03805}" destId="{55152DFE-448D-46F3-830C-5EE8D61C7C31}" srcOrd="0" destOrd="0" presId="urn:microsoft.com/office/officeart/2008/layout/LinedList"/>
    <dgm:cxn modelId="{7F34CA83-BFC5-47DB-B5B3-6947BD9ECDCC}" type="presParOf" srcId="{B7E10201-1451-41F0-B72A-CE664CE03805}" destId="{E5430222-CA5A-4552-B0A6-B23C3EA58517}" srcOrd="1" destOrd="0" presId="urn:microsoft.com/office/officeart/2008/layout/LinedList"/>
    <dgm:cxn modelId="{22203E6C-D90B-4690-9A82-7E5B59FA2476}" type="presParOf" srcId="{E5430222-CA5A-4552-B0A6-B23C3EA58517}" destId="{EF05EA3D-0C8D-4F09-AEF3-039C9E578CBB}" srcOrd="0" destOrd="0" presId="urn:microsoft.com/office/officeart/2008/layout/LinedList"/>
    <dgm:cxn modelId="{F5E592A6-294B-4939-8869-BBC8CD8A2493}" type="presParOf" srcId="{E5430222-CA5A-4552-B0A6-B23C3EA58517}" destId="{84AD7A84-4E18-4802-A12A-F0A54DA6BA31}" srcOrd="1" destOrd="0" presId="urn:microsoft.com/office/officeart/2008/layout/LinedList"/>
    <dgm:cxn modelId="{621241F9-87C5-436B-BC11-3D6DD9146DA0}" type="presParOf" srcId="{B7E10201-1451-41F0-B72A-CE664CE03805}" destId="{51B07621-6685-4D9C-89E3-7D236A2773AF}" srcOrd="2" destOrd="0" presId="urn:microsoft.com/office/officeart/2008/layout/LinedList"/>
    <dgm:cxn modelId="{EBE65096-87B6-43A1-9F70-B34DD4606165}" type="presParOf" srcId="{B7E10201-1451-41F0-B72A-CE664CE03805}" destId="{D76DA8BD-176F-4994-9F55-D384A7C8E6F6}" srcOrd="3" destOrd="0" presId="urn:microsoft.com/office/officeart/2008/layout/LinedList"/>
    <dgm:cxn modelId="{D12C4241-32D3-4319-9626-F9EA83499663}" type="presParOf" srcId="{D76DA8BD-176F-4994-9F55-D384A7C8E6F6}" destId="{7AF8089A-FBAB-471E-912C-0D1E3511E242}" srcOrd="0" destOrd="0" presId="urn:microsoft.com/office/officeart/2008/layout/LinedList"/>
    <dgm:cxn modelId="{C6F0667E-ED91-4EF2-A84B-809C9837F249}" type="presParOf" srcId="{D76DA8BD-176F-4994-9F55-D384A7C8E6F6}" destId="{26DD8890-6D58-4C0B-A733-BF82274EE01E}" srcOrd="1" destOrd="0" presId="urn:microsoft.com/office/officeart/2008/layout/LinedList"/>
    <dgm:cxn modelId="{A8442FE6-48A7-4658-B447-972B7164A316}" type="presParOf" srcId="{B7E10201-1451-41F0-B72A-CE664CE03805}" destId="{358FF70B-42D9-4995-A517-7EC0C1A67302}" srcOrd="4" destOrd="0" presId="urn:microsoft.com/office/officeart/2008/layout/LinedList"/>
    <dgm:cxn modelId="{DB74A6F5-8340-4260-A6D1-112F905205C5}" type="presParOf" srcId="{B7E10201-1451-41F0-B72A-CE664CE03805}" destId="{8F061B97-BADB-48E6-AF17-B6DB44C67A06}" srcOrd="5" destOrd="0" presId="urn:microsoft.com/office/officeart/2008/layout/LinedList"/>
    <dgm:cxn modelId="{FB1D3931-21E5-4A20-B406-2E8B0B5C5207}" type="presParOf" srcId="{8F061B97-BADB-48E6-AF17-B6DB44C67A06}" destId="{1872D068-2652-4106-934B-208085DEE9DB}" srcOrd="0" destOrd="0" presId="urn:microsoft.com/office/officeart/2008/layout/LinedList"/>
    <dgm:cxn modelId="{EE9280EC-AAE7-4608-9204-07DE825AAFFA}" type="presParOf" srcId="{8F061B97-BADB-48E6-AF17-B6DB44C67A06}" destId="{8BBFEDD9-04FB-486B-9B85-F985F646CD93}" srcOrd="1" destOrd="0" presId="urn:microsoft.com/office/officeart/2008/layout/LinedList"/>
    <dgm:cxn modelId="{2EFBAE50-BD33-47C9-B1F8-0691E21884C5}" type="presParOf" srcId="{B7E10201-1451-41F0-B72A-CE664CE03805}" destId="{0AAB8677-7374-4A99-B732-BAC0A1808D65}" srcOrd="6" destOrd="0" presId="urn:microsoft.com/office/officeart/2008/layout/LinedList"/>
    <dgm:cxn modelId="{7013B717-FA43-42C3-A825-9EF850128972}" type="presParOf" srcId="{B7E10201-1451-41F0-B72A-CE664CE03805}" destId="{80A0A1BC-2A7A-4829-80C3-3CE32C860D69}" srcOrd="7" destOrd="0" presId="urn:microsoft.com/office/officeart/2008/layout/LinedList"/>
    <dgm:cxn modelId="{6BE748DA-DED6-4B08-9961-C36D30833BF0}" type="presParOf" srcId="{80A0A1BC-2A7A-4829-80C3-3CE32C860D69}" destId="{C15B0316-D214-43F8-A8D0-53AC2A1EAF59}" srcOrd="0" destOrd="0" presId="urn:microsoft.com/office/officeart/2008/layout/LinedList"/>
    <dgm:cxn modelId="{CA80FA4D-B201-4F00-BDE4-5B801035BF84}" type="presParOf" srcId="{80A0A1BC-2A7A-4829-80C3-3CE32C860D69}" destId="{CBE2FDD1-29F7-4B75-950C-15CA683A9B4A}" srcOrd="1" destOrd="0" presId="urn:microsoft.com/office/officeart/2008/layout/LinedList"/>
    <dgm:cxn modelId="{9FCC204A-9BFC-4D6C-8274-62D772E66605}" type="presParOf" srcId="{B7E10201-1451-41F0-B72A-CE664CE03805}" destId="{863C244C-7291-43E8-9350-5BA77CBEAE0B}" srcOrd="8" destOrd="0" presId="urn:microsoft.com/office/officeart/2008/layout/LinedList"/>
    <dgm:cxn modelId="{1CDD31D6-76A9-4C2A-9424-689918ED2339}" type="presParOf" srcId="{B7E10201-1451-41F0-B72A-CE664CE03805}" destId="{704EFE15-0395-4E75-9885-E671D1F874F3}" srcOrd="9" destOrd="0" presId="urn:microsoft.com/office/officeart/2008/layout/LinedList"/>
    <dgm:cxn modelId="{5E131404-7FAE-4BC9-940E-0F4E0B0DBB1A}" type="presParOf" srcId="{704EFE15-0395-4E75-9885-E671D1F874F3}" destId="{F05EB6A8-52AA-4A12-AB22-0C11A4AB9EB5}" srcOrd="0" destOrd="0" presId="urn:microsoft.com/office/officeart/2008/layout/LinedList"/>
    <dgm:cxn modelId="{CA62372F-759B-43E5-8F97-F9B62007D874}" type="presParOf" srcId="{704EFE15-0395-4E75-9885-E671D1F874F3}" destId="{75E5D302-9EE7-48D7-AF78-1176E2FF79E4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1B3BA46-C2C0-494F-87A8-A38F4AA7AAE0}" type="doc">
      <dgm:prSet loTypeId="urn:microsoft.com/office/officeart/2008/layout/LinedList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50D8E03C-0340-4C5B-B8DA-28589A03C8E2}">
      <dgm:prSet/>
      <dgm:spPr/>
      <dgm:t>
        <a:bodyPr/>
        <a:lstStyle/>
        <a:p>
          <a:r>
            <a:rPr lang="fr-FR" dirty="0"/>
            <a:t>Lisez les post-it qui définissent le « personnage » que vous allez incarner pendant le jeu</a:t>
          </a:r>
        </a:p>
      </dgm:t>
    </dgm:pt>
    <dgm:pt modelId="{ACC2F5A2-7742-46A4-88C1-D5EF0FA8DC13}" type="parTrans" cxnId="{531FCB5C-0FBB-43B2-B3B0-A3E6FF1B2938}">
      <dgm:prSet/>
      <dgm:spPr/>
      <dgm:t>
        <a:bodyPr/>
        <a:lstStyle/>
        <a:p>
          <a:endParaRPr lang="en-US"/>
        </a:p>
      </dgm:t>
    </dgm:pt>
    <dgm:pt modelId="{7D0ACB33-FDD6-4724-ABF3-7E894F49987B}" type="sibTrans" cxnId="{531FCB5C-0FBB-43B2-B3B0-A3E6FF1B2938}">
      <dgm:prSet/>
      <dgm:spPr/>
      <dgm:t>
        <a:bodyPr/>
        <a:lstStyle/>
        <a:p>
          <a:endParaRPr lang="en-US"/>
        </a:p>
      </dgm:t>
    </dgm:pt>
    <dgm:pt modelId="{69CB4B5D-681F-46AD-9DD2-88F9A42E54BD}">
      <dgm:prSet/>
      <dgm:spPr/>
      <dgm:t>
        <a:bodyPr/>
        <a:lstStyle/>
        <a:p>
          <a:r>
            <a:rPr lang="fr-FR" dirty="0"/>
            <a:t>Commencez à circuler dans la salle</a:t>
          </a:r>
          <a:endParaRPr lang="en-US" dirty="0"/>
        </a:p>
      </dgm:t>
    </dgm:pt>
    <dgm:pt modelId="{809066A3-BAD4-4E3D-AC98-7DE5490619FE}" type="parTrans" cxnId="{95E6C67C-0780-4F33-8BE6-6B7D6A8B6EBB}">
      <dgm:prSet/>
      <dgm:spPr/>
      <dgm:t>
        <a:bodyPr/>
        <a:lstStyle/>
        <a:p>
          <a:endParaRPr lang="en-US"/>
        </a:p>
      </dgm:t>
    </dgm:pt>
    <dgm:pt modelId="{E6541D33-A242-4A10-AB33-E93E662933BE}" type="sibTrans" cxnId="{95E6C67C-0780-4F33-8BE6-6B7D6A8B6EBB}">
      <dgm:prSet/>
      <dgm:spPr/>
      <dgm:t>
        <a:bodyPr/>
        <a:lstStyle/>
        <a:p>
          <a:endParaRPr lang="en-US"/>
        </a:p>
      </dgm:t>
    </dgm:pt>
    <dgm:pt modelId="{089FC2E5-5EA2-4470-B1EE-1DB7131A45E0}">
      <dgm:prSet/>
      <dgm:spPr/>
      <dgm:t>
        <a:bodyPr/>
        <a:lstStyle/>
        <a:p>
          <a:r>
            <a:rPr lang="fr-FR" dirty="0"/>
            <a:t>Etablir un contact avec des personnes que vous croisez, limitez le temps d’échange à maxi 2 minutes</a:t>
          </a:r>
          <a:endParaRPr lang="en-US" dirty="0"/>
        </a:p>
      </dgm:t>
    </dgm:pt>
    <dgm:pt modelId="{26F4F8F3-9137-4A11-8338-2ECB4C2295C7}" type="parTrans" cxnId="{D116DB43-AA53-4167-BCD4-9F3EA4C55ECA}">
      <dgm:prSet/>
      <dgm:spPr/>
      <dgm:t>
        <a:bodyPr/>
        <a:lstStyle/>
        <a:p>
          <a:endParaRPr lang="en-US"/>
        </a:p>
      </dgm:t>
    </dgm:pt>
    <dgm:pt modelId="{FF588BB5-A64C-4DD7-9D74-E9DFB646A6A5}" type="sibTrans" cxnId="{D116DB43-AA53-4167-BCD4-9F3EA4C55ECA}">
      <dgm:prSet/>
      <dgm:spPr/>
      <dgm:t>
        <a:bodyPr/>
        <a:lstStyle/>
        <a:p>
          <a:endParaRPr lang="en-US"/>
        </a:p>
      </dgm:t>
    </dgm:pt>
    <dgm:pt modelId="{F0EAB212-D712-4C6D-9C6E-D1E160F33190}">
      <dgm:prSet/>
      <dgm:spPr/>
      <dgm:t>
        <a:bodyPr/>
        <a:lstStyle/>
        <a:p>
          <a:r>
            <a:rPr lang="fr-FR" dirty="0"/>
            <a:t>L’exercice dure 10 minutes</a:t>
          </a:r>
          <a:endParaRPr lang="en-US" dirty="0"/>
        </a:p>
      </dgm:t>
    </dgm:pt>
    <dgm:pt modelId="{2A564F5C-09A2-4C69-B184-2795E2363950}" type="parTrans" cxnId="{4892C18D-868E-40E8-A9E5-59802CF27506}">
      <dgm:prSet/>
      <dgm:spPr/>
      <dgm:t>
        <a:bodyPr/>
        <a:lstStyle/>
        <a:p>
          <a:endParaRPr lang="en-US"/>
        </a:p>
      </dgm:t>
    </dgm:pt>
    <dgm:pt modelId="{8CB401EE-EF21-461F-B7B8-E8D71C44ECCB}" type="sibTrans" cxnId="{4892C18D-868E-40E8-A9E5-59802CF27506}">
      <dgm:prSet/>
      <dgm:spPr/>
      <dgm:t>
        <a:bodyPr/>
        <a:lstStyle/>
        <a:p>
          <a:endParaRPr lang="en-US"/>
        </a:p>
      </dgm:t>
    </dgm:pt>
    <dgm:pt modelId="{6616C582-F898-40DB-814E-910BB04BDF8E}">
      <dgm:prSet/>
      <dgm:spPr/>
      <dgm:t>
        <a:bodyPr/>
        <a:lstStyle/>
        <a:p>
          <a:r>
            <a:rPr lang="fr-FR" noProof="0" dirty="0"/>
            <a:t>Essayez</a:t>
          </a:r>
          <a:r>
            <a:rPr lang="fr-FR" dirty="0"/>
            <a:t> d’identifier le Pays d’origine de vos collègues</a:t>
          </a:r>
        </a:p>
      </dgm:t>
    </dgm:pt>
    <dgm:pt modelId="{D80B5B97-FE3A-44D1-941E-849E626711A6}" type="parTrans" cxnId="{935DBD1B-55B6-4DA5-B787-8DB9385171CF}">
      <dgm:prSet/>
      <dgm:spPr/>
      <dgm:t>
        <a:bodyPr/>
        <a:lstStyle/>
        <a:p>
          <a:endParaRPr lang="fr-FR"/>
        </a:p>
      </dgm:t>
    </dgm:pt>
    <dgm:pt modelId="{049DBAA8-C9A7-4BC8-BCD6-8690AF3432CA}" type="sibTrans" cxnId="{935DBD1B-55B6-4DA5-B787-8DB9385171CF}">
      <dgm:prSet/>
      <dgm:spPr/>
      <dgm:t>
        <a:bodyPr/>
        <a:lstStyle/>
        <a:p>
          <a:endParaRPr lang="fr-FR"/>
        </a:p>
      </dgm:t>
    </dgm:pt>
    <dgm:pt modelId="{7F2C7E75-ED36-4893-8B02-05C826037F6F}" type="pres">
      <dgm:prSet presAssocID="{11B3BA46-C2C0-494F-87A8-A38F4AA7AAE0}" presName="vert0" presStyleCnt="0">
        <dgm:presLayoutVars>
          <dgm:dir/>
          <dgm:animOne val="branch"/>
          <dgm:animLvl val="lvl"/>
        </dgm:presLayoutVars>
      </dgm:prSet>
      <dgm:spPr/>
    </dgm:pt>
    <dgm:pt modelId="{C5483D19-F6DB-4924-9F03-9A7EB5D28847}" type="pres">
      <dgm:prSet presAssocID="{50D8E03C-0340-4C5B-B8DA-28589A03C8E2}" presName="thickLine" presStyleLbl="alignNode1" presStyleIdx="0" presStyleCnt="5"/>
      <dgm:spPr/>
    </dgm:pt>
    <dgm:pt modelId="{8BB829B7-7B55-445A-9C3A-9290B2F5818B}" type="pres">
      <dgm:prSet presAssocID="{50D8E03C-0340-4C5B-B8DA-28589A03C8E2}" presName="horz1" presStyleCnt="0"/>
      <dgm:spPr/>
    </dgm:pt>
    <dgm:pt modelId="{0FC736F3-E63D-4575-8C03-E56D41C43BB3}" type="pres">
      <dgm:prSet presAssocID="{50D8E03C-0340-4C5B-B8DA-28589A03C8E2}" presName="tx1" presStyleLbl="revTx" presStyleIdx="0" presStyleCnt="5"/>
      <dgm:spPr/>
    </dgm:pt>
    <dgm:pt modelId="{984C68D6-F7D6-44CD-B8B7-5334F56B45B2}" type="pres">
      <dgm:prSet presAssocID="{50D8E03C-0340-4C5B-B8DA-28589A03C8E2}" presName="vert1" presStyleCnt="0"/>
      <dgm:spPr/>
    </dgm:pt>
    <dgm:pt modelId="{A2317BC5-08DC-4F00-B318-168B05C115CD}" type="pres">
      <dgm:prSet presAssocID="{69CB4B5D-681F-46AD-9DD2-88F9A42E54BD}" presName="thickLine" presStyleLbl="alignNode1" presStyleIdx="1" presStyleCnt="5"/>
      <dgm:spPr/>
    </dgm:pt>
    <dgm:pt modelId="{7C5D0CAC-C9E0-415A-9031-D959833BB033}" type="pres">
      <dgm:prSet presAssocID="{69CB4B5D-681F-46AD-9DD2-88F9A42E54BD}" presName="horz1" presStyleCnt="0"/>
      <dgm:spPr/>
    </dgm:pt>
    <dgm:pt modelId="{FA1CCB0F-936C-4564-8430-38EA2C2B2673}" type="pres">
      <dgm:prSet presAssocID="{69CB4B5D-681F-46AD-9DD2-88F9A42E54BD}" presName="tx1" presStyleLbl="revTx" presStyleIdx="1" presStyleCnt="5"/>
      <dgm:spPr/>
    </dgm:pt>
    <dgm:pt modelId="{35165C9A-6516-4CB6-A76F-5F74CDB8298F}" type="pres">
      <dgm:prSet presAssocID="{69CB4B5D-681F-46AD-9DD2-88F9A42E54BD}" presName="vert1" presStyleCnt="0"/>
      <dgm:spPr/>
    </dgm:pt>
    <dgm:pt modelId="{FB2A7D27-8B53-4498-B5D5-23A6C8A0021D}" type="pres">
      <dgm:prSet presAssocID="{089FC2E5-5EA2-4470-B1EE-1DB7131A45E0}" presName="thickLine" presStyleLbl="alignNode1" presStyleIdx="2" presStyleCnt="5"/>
      <dgm:spPr/>
    </dgm:pt>
    <dgm:pt modelId="{7DB11FEE-2CA3-4BF2-A9F4-81A32E18C596}" type="pres">
      <dgm:prSet presAssocID="{089FC2E5-5EA2-4470-B1EE-1DB7131A45E0}" presName="horz1" presStyleCnt="0"/>
      <dgm:spPr/>
    </dgm:pt>
    <dgm:pt modelId="{F6826A97-89DC-4455-B9DD-2D9EAA885971}" type="pres">
      <dgm:prSet presAssocID="{089FC2E5-5EA2-4470-B1EE-1DB7131A45E0}" presName="tx1" presStyleLbl="revTx" presStyleIdx="2" presStyleCnt="5"/>
      <dgm:spPr/>
    </dgm:pt>
    <dgm:pt modelId="{3B8BAAD5-5C7C-4D07-9DFB-639401CA1AC2}" type="pres">
      <dgm:prSet presAssocID="{089FC2E5-5EA2-4470-B1EE-1DB7131A45E0}" presName="vert1" presStyleCnt="0"/>
      <dgm:spPr/>
    </dgm:pt>
    <dgm:pt modelId="{77C0BD90-C3C5-4E06-A3D3-75A5911521D7}" type="pres">
      <dgm:prSet presAssocID="{6616C582-F898-40DB-814E-910BB04BDF8E}" presName="thickLine" presStyleLbl="alignNode1" presStyleIdx="3" presStyleCnt="5"/>
      <dgm:spPr/>
    </dgm:pt>
    <dgm:pt modelId="{C1C6C4C4-83C6-4015-971F-306763779868}" type="pres">
      <dgm:prSet presAssocID="{6616C582-F898-40DB-814E-910BB04BDF8E}" presName="horz1" presStyleCnt="0"/>
      <dgm:spPr/>
    </dgm:pt>
    <dgm:pt modelId="{B07A95DF-CF32-4D34-A3E2-6F062C5AB0EC}" type="pres">
      <dgm:prSet presAssocID="{6616C582-F898-40DB-814E-910BB04BDF8E}" presName="tx1" presStyleLbl="revTx" presStyleIdx="3" presStyleCnt="5"/>
      <dgm:spPr/>
    </dgm:pt>
    <dgm:pt modelId="{199D8638-C8A2-43D8-ACBB-32B66369015E}" type="pres">
      <dgm:prSet presAssocID="{6616C582-F898-40DB-814E-910BB04BDF8E}" presName="vert1" presStyleCnt="0"/>
      <dgm:spPr/>
    </dgm:pt>
    <dgm:pt modelId="{886D770D-967D-4F2C-8C94-62C3B5E314DE}" type="pres">
      <dgm:prSet presAssocID="{F0EAB212-D712-4C6D-9C6E-D1E160F33190}" presName="thickLine" presStyleLbl="alignNode1" presStyleIdx="4" presStyleCnt="5"/>
      <dgm:spPr/>
    </dgm:pt>
    <dgm:pt modelId="{502B56BB-92BC-4ADD-B6ED-9F2D40605840}" type="pres">
      <dgm:prSet presAssocID="{F0EAB212-D712-4C6D-9C6E-D1E160F33190}" presName="horz1" presStyleCnt="0"/>
      <dgm:spPr/>
    </dgm:pt>
    <dgm:pt modelId="{5226EA4E-1A90-402F-B5B6-054E5B768AD5}" type="pres">
      <dgm:prSet presAssocID="{F0EAB212-D712-4C6D-9C6E-D1E160F33190}" presName="tx1" presStyleLbl="revTx" presStyleIdx="4" presStyleCnt="5"/>
      <dgm:spPr/>
    </dgm:pt>
    <dgm:pt modelId="{0D6B8B77-21D9-4574-B391-D69AB4B3C263}" type="pres">
      <dgm:prSet presAssocID="{F0EAB212-D712-4C6D-9C6E-D1E160F33190}" presName="vert1" presStyleCnt="0"/>
      <dgm:spPr/>
    </dgm:pt>
  </dgm:ptLst>
  <dgm:cxnLst>
    <dgm:cxn modelId="{935DBD1B-55B6-4DA5-B787-8DB9385171CF}" srcId="{11B3BA46-C2C0-494F-87A8-A38F4AA7AAE0}" destId="{6616C582-F898-40DB-814E-910BB04BDF8E}" srcOrd="3" destOrd="0" parTransId="{D80B5B97-FE3A-44D1-941E-849E626711A6}" sibTransId="{049DBAA8-C9A7-4BC8-BCD6-8690AF3432CA}"/>
    <dgm:cxn modelId="{531FCB5C-0FBB-43B2-B3B0-A3E6FF1B2938}" srcId="{11B3BA46-C2C0-494F-87A8-A38F4AA7AAE0}" destId="{50D8E03C-0340-4C5B-B8DA-28589A03C8E2}" srcOrd="0" destOrd="0" parTransId="{ACC2F5A2-7742-46A4-88C1-D5EF0FA8DC13}" sibTransId="{7D0ACB33-FDD6-4724-ABF3-7E894F49987B}"/>
    <dgm:cxn modelId="{D116DB43-AA53-4167-BCD4-9F3EA4C55ECA}" srcId="{11B3BA46-C2C0-494F-87A8-A38F4AA7AAE0}" destId="{089FC2E5-5EA2-4470-B1EE-1DB7131A45E0}" srcOrd="2" destOrd="0" parTransId="{26F4F8F3-9137-4A11-8338-2ECB4C2295C7}" sibTransId="{FF588BB5-A64C-4DD7-9D74-E9DFB646A6A5}"/>
    <dgm:cxn modelId="{82226E65-0023-4030-BD21-D4D9FCFF4E93}" type="presOf" srcId="{6616C582-F898-40DB-814E-910BB04BDF8E}" destId="{B07A95DF-CF32-4D34-A3E2-6F062C5AB0EC}" srcOrd="0" destOrd="0" presId="urn:microsoft.com/office/officeart/2008/layout/LinedList"/>
    <dgm:cxn modelId="{11472F53-347D-4889-985A-EAD5DC7C6738}" type="presOf" srcId="{11B3BA46-C2C0-494F-87A8-A38F4AA7AAE0}" destId="{7F2C7E75-ED36-4893-8B02-05C826037F6F}" srcOrd="0" destOrd="0" presId="urn:microsoft.com/office/officeart/2008/layout/LinedList"/>
    <dgm:cxn modelId="{95E6C67C-0780-4F33-8BE6-6B7D6A8B6EBB}" srcId="{11B3BA46-C2C0-494F-87A8-A38F4AA7AAE0}" destId="{69CB4B5D-681F-46AD-9DD2-88F9A42E54BD}" srcOrd="1" destOrd="0" parTransId="{809066A3-BAD4-4E3D-AC98-7DE5490619FE}" sibTransId="{E6541D33-A242-4A10-AB33-E93E662933BE}"/>
    <dgm:cxn modelId="{6D3AE17F-D19D-475D-9976-740A2CF867B1}" type="presOf" srcId="{089FC2E5-5EA2-4470-B1EE-1DB7131A45E0}" destId="{F6826A97-89DC-4455-B9DD-2D9EAA885971}" srcOrd="0" destOrd="0" presId="urn:microsoft.com/office/officeart/2008/layout/LinedList"/>
    <dgm:cxn modelId="{B288F980-46EE-4958-8239-217B08C8B04A}" type="presOf" srcId="{69CB4B5D-681F-46AD-9DD2-88F9A42E54BD}" destId="{FA1CCB0F-936C-4564-8430-38EA2C2B2673}" srcOrd="0" destOrd="0" presId="urn:microsoft.com/office/officeart/2008/layout/LinedList"/>
    <dgm:cxn modelId="{4892C18D-868E-40E8-A9E5-59802CF27506}" srcId="{11B3BA46-C2C0-494F-87A8-A38F4AA7AAE0}" destId="{F0EAB212-D712-4C6D-9C6E-D1E160F33190}" srcOrd="4" destOrd="0" parTransId="{2A564F5C-09A2-4C69-B184-2795E2363950}" sibTransId="{8CB401EE-EF21-461F-B7B8-E8D71C44ECCB}"/>
    <dgm:cxn modelId="{E7ABEEEB-71C7-414C-AED0-5BB4E3A74F3C}" type="presOf" srcId="{F0EAB212-D712-4C6D-9C6E-D1E160F33190}" destId="{5226EA4E-1A90-402F-B5B6-054E5B768AD5}" srcOrd="0" destOrd="0" presId="urn:microsoft.com/office/officeart/2008/layout/LinedList"/>
    <dgm:cxn modelId="{95C19CF1-D5D9-44BD-A85D-A0F00030FBFA}" type="presOf" srcId="{50D8E03C-0340-4C5B-B8DA-28589A03C8E2}" destId="{0FC736F3-E63D-4575-8C03-E56D41C43BB3}" srcOrd="0" destOrd="0" presId="urn:microsoft.com/office/officeart/2008/layout/LinedList"/>
    <dgm:cxn modelId="{5548B4AB-EC26-416A-A0E2-5BF9E9727C2B}" type="presParOf" srcId="{7F2C7E75-ED36-4893-8B02-05C826037F6F}" destId="{C5483D19-F6DB-4924-9F03-9A7EB5D28847}" srcOrd="0" destOrd="0" presId="urn:microsoft.com/office/officeart/2008/layout/LinedList"/>
    <dgm:cxn modelId="{F5F9CB6F-1894-4F8D-BE2B-15B82A636798}" type="presParOf" srcId="{7F2C7E75-ED36-4893-8B02-05C826037F6F}" destId="{8BB829B7-7B55-445A-9C3A-9290B2F5818B}" srcOrd="1" destOrd="0" presId="urn:microsoft.com/office/officeart/2008/layout/LinedList"/>
    <dgm:cxn modelId="{619745BA-BA19-46B7-A65A-8AF3877B7F18}" type="presParOf" srcId="{8BB829B7-7B55-445A-9C3A-9290B2F5818B}" destId="{0FC736F3-E63D-4575-8C03-E56D41C43BB3}" srcOrd="0" destOrd="0" presId="urn:microsoft.com/office/officeart/2008/layout/LinedList"/>
    <dgm:cxn modelId="{ABC99141-3D9F-4BC1-BDF8-4AD718FF2EB2}" type="presParOf" srcId="{8BB829B7-7B55-445A-9C3A-9290B2F5818B}" destId="{984C68D6-F7D6-44CD-B8B7-5334F56B45B2}" srcOrd="1" destOrd="0" presId="urn:microsoft.com/office/officeart/2008/layout/LinedList"/>
    <dgm:cxn modelId="{2C270425-134D-4924-A985-3F50E69471E2}" type="presParOf" srcId="{7F2C7E75-ED36-4893-8B02-05C826037F6F}" destId="{A2317BC5-08DC-4F00-B318-168B05C115CD}" srcOrd="2" destOrd="0" presId="urn:microsoft.com/office/officeart/2008/layout/LinedList"/>
    <dgm:cxn modelId="{47BDD70B-593A-43D0-97A2-FCD83DCC9BB0}" type="presParOf" srcId="{7F2C7E75-ED36-4893-8B02-05C826037F6F}" destId="{7C5D0CAC-C9E0-415A-9031-D959833BB033}" srcOrd="3" destOrd="0" presId="urn:microsoft.com/office/officeart/2008/layout/LinedList"/>
    <dgm:cxn modelId="{D5A240AF-307F-42DF-9A91-1029551EE1F3}" type="presParOf" srcId="{7C5D0CAC-C9E0-415A-9031-D959833BB033}" destId="{FA1CCB0F-936C-4564-8430-38EA2C2B2673}" srcOrd="0" destOrd="0" presId="urn:microsoft.com/office/officeart/2008/layout/LinedList"/>
    <dgm:cxn modelId="{4DEEF266-E4BF-42B2-93BC-68D4AFF8DD1B}" type="presParOf" srcId="{7C5D0CAC-C9E0-415A-9031-D959833BB033}" destId="{35165C9A-6516-4CB6-A76F-5F74CDB8298F}" srcOrd="1" destOrd="0" presId="urn:microsoft.com/office/officeart/2008/layout/LinedList"/>
    <dgm:cxn modelId="{B8F608AA-DA2E-49AC-8CED-CCE710D06A2E}" type="presParOf" srcId="{7F2C7E75-ED36-4893-8B02-05C826037F6F}" destId="{FB2A7D27-8B53-4498-B5D5-23A6C8A0021D}" srcOrd="4" destOrd="0" presId="urn:microsoft.com/office/officeart/2008/layout/LinedList"/>
    <dgm:cxn modelId="{8B6A82D4-A231-4AB6-BD04-B87B12CDAA9D}" type="presParOf" srcId="{7F2C7E75-ED36-4893-8B02-05C826037F6F}" destId="{7DB11FEE-2CA3-4BF2-A9F4-81A32E18C596}" srcOrd="5" destOrd="0" presId="urn:microsoft.com/office/officeart/2008/layout/LinedList"/>
    <dgm:cxn modelId="{C97BB3EF-43AA-465F-896B-5424CE25958A}" type="presParOf" srcId="{7DB11FEE-2CA3-4BF2-A9F4-81A32E18C596}" destId="{F6826A97-89DC-4455-B9DD-2D9EAA885971}" srcOrd="0" destOrd="0" presId="urn:microsoft.com/office/officeart/2008/layout/LinedList"/>
    <dgm:cxn modelId="{73329429-106E-406B-B4E1-55EF4AC86C66}" type="presParOf" srcId="{7DB11FEE-2CA3-4BF2-A9F4-81A32E18C596}" destId="{3B8BAAD5-5C7C-4D07-9DFB-639401CA1AC2}" srcOrd="1" destOrd="0" presId="urn:microsoft.com/office/officeart/2008/layout/LinedList"/>
    <dgm:cxn modelId="{8879484C-FAB7-4156-AC09-109742F42FB1}" type="presParOf" srcId="{7F2C7E75-ED36-4893-8B02-05C826037F6F}" destId="{77C0BD90-C3C5-4E06-A3D3-75A5911521D7}" srcOrd="6" destOrd="0" presId="urn:microsoft.com/office/officeart/2008/layout/LinedList"/>
    <dgm:cxn modelId="{A645ACF0-59D6-4575-AE61-F249393AE478}" type="presParOf" srcId="{7F2C7E75-ED36-4893-8B02-05C826037F6F}" destId="{C1C6C4C4-83C6-4015-971F-306763779868}" srcOrd="7" destOrd="0" presId="urn:microsoft.com/office/officeart/2008/layout/LinedList"/>
    <dgm:cxn modelId="{D4E163C2-53A3-4706-BFB8-515F0C968BFC}" type="presParOf" srcId="{C1C6C4C4-83C6-4015-971F-306763779868}" destId="{B07A95DF-CF32-4D34-A3E2-6F062C5AB0EC}" srcOrd="0" destOrd="0" presId="urn:microsoft.com/office/officeart/2008/layout/LinedList"/>
    <dgm:cxn modelId="{B7D07665-74E8-4E1E-B58B-44CB45B61FEA}" type="presParOf" srcId="{C1C6C4C4-83C6-4015-971F-306763779868}" destId="{199D8638-C8A2-43D8-ACBB-32B66369015E}" srcOrd="1" destOrd="0" presId="urn:microsoft.com/office/officeart/2008/layout/LinedList"/>
    <dgm:cxn modelId="{A65B52AB-BAB6-4EFF-9221-4EC93FD91278}" type="presParOf" srcId="{7F2C7E75-ED36-4893-8B02-05C826037F6F}" destId="{886D770D-967D-4F2C-8C94-62C3B5E314DE}" srcOrd="8" destOrd="0" presId="urn:microsoft.com/office/officeart/2008/layout/LinedList"/>
    <dgm:cxn modelId="{3E2AF8F2-A7CD-49AC-9BF7-E60C45F20FEE}" type="presParOf" srcId="{7F2C7E75-ED36-4893-8B02-05C826037F6F}" destId="{502B56BB-92BC-4ADD-B6ED-9F2D40605840}" srcOrd="9" destOrd="0" presId="urn:microsoft.com/office/officeart/2008/layout/LinedList"/>
    <dgm:cxn modelId="{CAE053FF-AA9D-4EFE-B639-959F5574F9E6}" type="presParOf" srcId="{502B56BB-92BC-4ADD-B6ED-9F2D40605840}" destId="{5226EA4E-1A90-402F-B5B6-054E5B768AD5}" srcOrd="0" destOrd="0" presId="urn:microsoft.com/office/officeart/2008/layout/LinedList"/>
    <dgm:cxn modelId="{9D9DF50A-E500-418B-AB27-7290298A77CB}" type="presParOf" srcId="{502B56BB-92BC-4ADD-B6ED-9F2D40605840}" destId="{0D6B8B77-21D9-4574-B391-D69AB4B3C263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1B3BA46-C2C0-494F-87A8-A38F4AA7AAE0}" type="doc">
      <dgm:prSet loTypeId="urn:microsoft.com/office/officeart/2008/layout/LinedList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69CB4B5D-681F-46AD-9DD2-88F9A42E54BD}">
      <dgm:prSet/>
      <dgm:spPr/>
      <dgm:t>
        <a:bodyPr/>
        <a:lstStyle/>
        <a:p>
          <a:r>
            <a:rPr lang="fr-FR" noProof="0" dirty="0"/>
            <a:t>Marquez sur des post-it: le Pays que vous avez “incarné” et les changements par rapport à vos habitudes (+ de.. / - de …)</a:t>
          </a:r>
        </a:p>
      </dgm:t>
    </dgm:pt>
    <dgm:pt modelId="{809066A3-BAD4-4E3D-AC98-7DE5490619FE}" type="parTrans" cxnId="{95E6C67C-0780-4F33-8BE6-6B7D6A8B6EBB}">
      <dgm:prSet/>
      <dgm:spPr/>
      <dgm:t>
        <a:bodyPr/>
        <a:lstStyle/>
        <a:p>
          <a:endParaRPr lang="en-US"/>
        </a:p>
      </dgm:t>
    </dgm:pt>
    <dgm:pt modelId="{E6541D33-A242-4A10-AB33-E93E662933BE}" type="sibTrans" cxnId="{95E6C67C-0780-4F33-8BE6-6B7D6A8B6EBB}">
      <dgm:prSet/>
      <dgm:spPr/>
      <dgm:t>
        <a:bodyPr/>
        <a:lstStyle/>
        <a:p>
          <a:endParaRPr lang="en-US"/>
        </a:p>
      </dgm:t>
    </dgm:pt>
    <dgm:pt modelId="{089FC2E5-5EA2-4470-B1EE-1DB7131A45E0}">
      <dgm:prSet/>
      <dgm:spPr/>
      <dgm:t>
        <a:bodyPr/>
        <a:lstStyle/>
        <a:p>
          <a:r>
            <a:rPr lang="fr-FR" dirty="0"/>
            <a:t>Gardez les post-it, nous allons débriefer après les exercices</a:t>
          </a:r>
          <a:endParaRPr lang="en-US" dirty="0"/>
        </a:p>
      </dgm:t>
    </dgm:pt>
    <dgm:pt modelId="{26F4F8F3-9137-4A11-8338-2ECB4C2295C7}" type="parTrans" cxnId="{D116DB43-AA53-4167-BCD4-9F3EA4C55ECA}">
      <dgm:prSet/>
      <dgm:spPr/>
      <dgm:t>
        <a:bodyPr/>
        <a:lstStyle/>
        <a:p>
          <a:endParaRPr lang="en-US"/>
        </a:p>
      </dgm:t>
    </dgm:pt>
    <dgm:pt modelId="{FF588BB5-A64C-4DD7-9D74-E9DFB646A6A5}" type="sibTrans" cxnId="{D116DB43-AA53-4167-BCD4-9F3EA4C55ECA}">
      <dgm:prSet/>
      <dgm:spPr/>
      <dgm:t>
        <a:bodyPr/>
        <a:lstStyle/>
        <a:p>
          <a:endParaRPr lang="en-US"/>
        </a:p>
      </dgm:t>
    </dgm:pt>
    <dgm:pt modelId="{CFEB333C-F542-431E-BE90-D22975A24F20}">
      <dgm:prSet custT="1"/>
      <dgm:spPr/>
      <dgm:t>
        <a:bodyPr/>
        <a:lstStyle/>
        <a:p>
          <a:r>
            <a:rPr lang="fr-FR" sz="3600" b="1" dirty="0"/>
            <a:t>En quoi le changement de Pays a changé votre comportement?</a:t>
          </a:r>
          <a:endParaRPr lang="fr-FR" sz="2800" b="0" dirty="0"/>
        </a:p>
      </dgm:t>
    </dgm:pt>
    <dgm:pt modelId="{DB753ABA-8771-4917-B4A3-EA52DC2D21C8}" type="parTrans" cxnId="{4F4138A9-EFED-442E-8B2E-A03F3878695A}">
      <dgm:prSet/>
      <dgm:spPr/>
      <dgm:t>
        <a:bodyPr/>
        <a:lstStyle/>
        <a:p>
          <a:endParaRPr lang="fr-FR"/>
        </a:p>
      </dgm:t>
    </dgm:pt>
    <dgm:pt modelId="{23F826C9-5762-4BC6-A28E-C0B4BE605DF1}" type="sibTrans" cxnId="{4F4138A9-EFED-442E-8B2E-A03F3878695A}">
      <dgm:prSet/>
      <dgm:spPr/>
      <dgm:t>
        <a:bodyPr/>
        <a:lstStyle/>
        <a:p>
          <a:endParaRPr lang="fr-FR"/>
        </a:p>
      </dgm:t>
    </dgm:pt>
    <dgm:pt modelId="{7F2C7E75-ED36-4893-8B02-05C826037F6F}" type="pres">
      <dgm:prSet presAssocID="{11B3BA46-C2C0-494F-87A8-A38F4AA7AAE0}" presName="vert0" presStyleCnt="0">
        <dgm:presLayoutVars>
          <dgm:dir/>
          <dgm:animOne val="branch"/>
          <dgm:animLvl val="lvl"/>
        </dgm:presLayoutVars>
      </dgm:prSet>
      <dgm:spPr/>
    </dgm:pt>
    <dgm:pt modelId="{1B30DE0F-9D40-4A59-98CE-3645A6333713}" type="pres">
      <dgm:prSet presAssocID="{CFEB333C-F542-431E-BE90-D22975A24F20}" presName="thickLine" presStyleLbl="alignNode1" presStyleIdx="0" presStyleCnt="3"/>
      <dgm:spPr/>
    </dgm:pt>
    <dgm:pt modelId="{D2E04A94-6954-4D1C-9556-E3228B1D9927}" type="pres">
      <dgm:prSet presAssocID="{CFEB333C-F542-431E-BE90-D22975A24F20}" presName="horz1" presStyleCnt="0"/>
      <dgm:spPr/>
    </dgm:pt>
    <dgm:pt modelId="{703B2B1E-D91A-4E82-9DC6-0A277F977AF4}" type="pres">
      <dgm:prSet presAssocID="{CFEB333C-F542-431E-BE90-D22975A24F20}" presName="tx1" presStyleLbl="revTx" presStyleIdx="0" presStyleCnt="3"/>
      <dgm:spPr/>
    </dgm:pt>
    <dgm:pt modelId="{71B5D4F1-8FB5-499D-92D2-E973661C9348}" type="pres">
      <dgm:prSet presAssocID="{CFEB333C-F542-431E-BE90-D22975A24F20}" presName="vert1" presStyleCnt="0"/>
      <dgm:spPr/>
    </dgm:pt>
    <dgm:pt modelId="{A2317BC5-08DC-4F00-B318-168B05C115CD}" type="pres">
      <dgm:prSet presAssocID="{69CB4B5D-681F-46AD-9DD2-88F9A42E54BD}" presName="thickLine" presStyleLbl="alignNode1" presStyleIdx="1" presStyleCnt="3"/>
      <dgm:spPr/>
    </dgm:pt>
    <dgm:pt modelId="{7C5D0CAC-C9E0-415A-9031-D959833BB033}" type="pres">
      <dgm:prSet presAssocID="{69CB4B5D-681F-46AD-9DD2-88F9A42E54BD}" presName="horz1" presStyleCnt="0"/>
      <dgm:spPr/>
    </dgm:pt>
    <dgm:pt modelId="{FA1CCB0F-936C-4564-8430-38EA2C2B2673}" type="pres">
      <dgm:prSet presAssocID="{69CB4B5D-681F-46AD-9DD2-88F9A42E54BD}" presName="tx1" presStyleLbl="revTx" presStyleIdx="1" presStyleCnt="3"/>
      <dgm:spPr/>
    </dgm:pt>
    <dgm:pt modelId="{35165C9A-6516-4CB6-A76F-5F74CDB8298F}" type="pres">
      <dgm:prSet presAssocID="{69CB4B5D-681F-46AD-9DD2-88F9A42E54BD}" presName="vert1" presStyleCnt="0"/>
      <dgm:spPr/>
    </dgm:pt>
    <dgm:pt modelId="{FB2A7D27-8B53-4498-B5D5-23A6C8A0021D}" type="pres">
      <dgm:prSet presAssocID="{089FC2E5-5EA2-4470-B1EE-1DB7131A45E0}" presName="thickLine" presStyleLbl="alignNode1" presStyleIdx="2" presStyleCnt="3"/>
      <dgm:spPr/>
    </dgm:pt>
    <dgm:pt modelId="{7DB11FEE-2CA3-4BF2-A9F4-81A32E18C596}" type="pres">
      <dgm:prSet presAssocID="{089FC2E5-5EA2-4470-B1EE-1DB7131A45E0}" presName="horz1" presStyleCnt="0"/>
      <dgm:spPr/>
    </dgm:pt>
    <dgm:pt modelId="{F6826A97-89DC-4455-B9DD-2D9EAA885971}" type="pres">
      <dgm:prSet presAssocID="{089FC2E5-5EA2-4470-B1EE-1DB7131A45E0}" presName="tx1" presStyleLbl="revTx" presStyleIdx="2" presStyleCnt="3"/>
      <dgm:spPr/>
    </dgm:pt>
    <dgm:pt modelId="{3B8BAAD5-5C7C-4D07-9DFB-639401CA1AC2}" type="pres">
      <dgm:prSet presAssocID="{089FC2E5-5EA2-4470-B1EE-1DB7131A45E0}" presName="vert1" presStyleCnt="0"/>
      <dgm:spPr/>
    </dgm:pt>
  </dgm:ptLst>
  <dgm:cxnLst>
    <dgm:cxn modelId="{D116DB43-AA53-4167-BCD4-9F3EA4C55ECA}" srcId="{11B3BA46-C2C0-494F-87A8-A38F4AA7AAE0}" destId="{089FC2E5-5EA2-4470-B1EE-1DB7131A45E0}" srcOrd="2" destOrd="0" parTransId="{26F4F8F3-9137-4A11-8338-2ECB4C2295C7}" sibTransId="{FF588BB5-A64C-4DD7-9D74-E9DFB646A6A5}"/>
    <dgm:cxn modelId="{7C91804A-D175-4989-A77E-182766F38A47}" type="presOf" srcId="{CFEB333C-F542-431E-BE90-D22975A24F20}" destId="{703B2B1E-D91A-4E82-9DC6-0A277F977AF4}" srcOrd="0" destOrd="0" presId="urn:microsoft.com/office/officeart/2008/layout/LinedList"/>
    <dgm:cxn modelId="{11472F53-347D-4889-985A-EAD5DC7C6738}" type="presOf" srcId="{11B3BA46-C2C0-494F-87A8-A38F4AA7AAE0}" destId="{7F2C7E75-ED36-4893-8B02-05C826037F6F}" srcOrd="0" destOrd="0" presId="urn:microsoft.com/office/officeart/2008/layout/LinedList"/>
    <dgm:cxn modelId="{95E6C67C-0780-4F33-8BE6-6B7D6A8B6EBB}" srcId="{11B3BA46-C2C0-494F-87A8-A38F4AA7AAE0}" destId="{69CB4B5D-681F-46AD-9DD2-88F9A42E54BD}" srcOrd="1" destOrd="0" parTransId="{809066A3-BAD4-4E3D-AC98-7DE5490619FE}" sibTransId="{E6541D33-A242-4A10-AB33-E93E662933BE}"/>
    <dgm:cxn modelId="{6D3AE17F-D19D-475D-9976-740A2CF867B1}" type="presOf" srcId="{089FC2E5-5EA2-4470-B1EE-1DB7131A45E0}" destId="{F6826A97-89DC-4455-B9DD-2D9EAA885971}" srcOrd="0" destOrd="0" presId="urn:microsoft.com/office/officeart/2008/layout/LinedList"/>
    <dgm:cxn modelId="{B288F980-46EE-4958-8239-217B08C8B04A}" type="presOf" srcId="{69CB4B5D-681F-46AD-9DD2-88F9A42E54BD}" destId="{FA1CCB0F-936C-4564-8430-38EA2C2B2673}" srcOrd="0" destOrd="0" presId="urn:microsoft.com/office/officeart/2008/layout/LinedList"/>
    <dgm:cxn modelId="{4F4138A9-EFED-442E-8B2E-A03F3878695A}" srcId="{11B3BA46-C2C0-494F-87A8-A38F4AA7AAE0}" destId="{CFEB333C-F542-431E-BE90-D22975A24F20}" srcOrd="0" destOrd="0" parTransId="{DB753ABA-8771-4917-B4A3-EA52DC2D21C8}" sibTransId="{23F826C9-5762-4BC6-A28E-C0B4BE605DF1}"/>
    <dgm:cxn modelId="{36C1FCD4-23BF-49E5-8E00-740081B39343}" type="presParOf" srcId="{7F2C7E75-ED36-4893-8B02-05C826037F6F}" destId="{1B30DE0F-9D40-4A59-98CE-3645A6333713}" srcOrd="0" destOrd="0" presId="urn:microsoft.com/office/officeart/2008/layout/LinedList"/>
    <dgm:cxn modelId="{F8C2C274-23EC-4294-8333-61B463F195EE}" type="presParOf" srcId="{7F2C7E75-ED36-4893-8B02-05C826037F6F}" destId="{D2E04A94-6954-4D1C-9556-E3228B1D9927}" srcOrd="1" destOrd="0" presId="urn:microsoft.com/office/officeart/2008/layout/LinedList"/>
    <dgm:cxn modelId="{8DCCB8FC-198F-4A82-AB45-62BE7D0515A0}" type="presParOf" srcId="{D2E04A94-6954-4D1C-9556-E3228B1D9927}" destId="{703B2B1E-D91A-4E82-9DC6-0A277F977AF4}" srcOrd="0" destOrd="0" presId="urn:microsoft.com/office/officeart/2008/layout/LinedList"/>
    <dgm:cxn modelId="{7BBC739E-512C-4151-960F-26D0A25C8971}" type="presParOf" srcId="{D2E04A94-6954-4D1C-9556-E3228B1D9927}" destId="{71B5D4F1-8FB5-499D-92D2-E973661C9348}" srcOrd="1" destOrd="0" presId="urn:microsoft.com/office/officeart/2008/layout/LinedList"/>
    <dgm:cxn modelId="{2C270425-134D-4924-A985-3F50E69471E2}" type="presParOf" srcId="{7F2C7E75-ED36-4893-8B02-05C826037F6F}" destId="{A2317BC5-08DC-4F00-B318-168B05C115CD}" srcOrd="2" destOrd="0" presId="urn:microsoft.com/office/officeart/2008/layout/LinedList"/>
    <dgm:cxn modelId="{47BDD70B-593A-43D0-97A2-FCD83DCC9BB0}" type="presParOf" srcId="{7F2C7E75-ED36-4893-8B02-05C826037F6F}" destId="{7C5D0CAC-C9E0-415A-9031-D959833BB033}" srcOrd="3" destOrd="0" presId="urn:microsoft.com/office/officeart/2008/layout/LinedList"/>
    <dgm:cxn modelId="{D5A240AF-307F-42DF-9A91-1029551EE1F3}" type="presParOf" srcId="{7C5D0CAC-C9E0-415A-9031-D959833BB033}" destId="{FA1CCB0F-936C-4564-8430-38EA2C2B2673}" srcOrd="0" destOrd="0" presId="urn:microsoft.com/office/officeart/2008/layout/LinedList"/>
    <dgm:cxn modelId="{4DEEF266-E4BF-42B2-93BC-68D4AFF8DD1B}" type="presParOf" srcId="{7C5D0CAC-C9E0-415A-9031-D959833BB033}" destId="{35165C9A-6516-4CB6-A76F-5F74CDB8298F}" srcOrd="1" destOrd="0" presId="urn:microsoft.com/office/officeart/2008/layout/LinedList"/>
    <dgm:cxn modelId="{B8F608AA-DA2E-49AC-8CED-CCE710D06A2E}" type="presParOf" srcId="{7F2C7E75-ED36-4893-8B02-05C826037F6F}" destId="{FB2A7D27-8B53-4498-B5D5-23A6C8A0021D}" srcOrd="4" destOrd="0" presId="urn:microsoft.com/office/officeart/2008/layout/LinedList"/>
    <dgm:cxn modelId="{8B6A82D4-A231-4AB6-BD04-B87B12CDAA9D}" type="presParOf" srcId="{7F2C7E75-ED36-4893-8B02-05C826037F6F}" destId="{7DB11FEE-2CA3-4BF2-A9F4-81A32E18C596}" srcOrd="5" destOrd="0" presId="urn:microsoft.com/office/officeart/2008/layout/LinedList"/>
    <dgm:cxn modelId="{C97BB3EF-43AA-465F-896B-5424CE25958A}" type="presParOf" srcId="{7DB11FEE-2CA3-4BF2-A9F4-81A32E18C596}" destId="{F6826A97-89DC-4455-B9DD-2D9EAA885971}" srcOrd="0" destOrd="0" presId="urn:microsoft.com/office/officeart/2008/layout/LinedList"/>
    <dgm:cxn modelId="{73329429-106E-406B-B4E1-55EF4AC86C66}" type="presParOf" srcId="{7DB11FEE-2CA3-4BF2-A9F4-81A32E18C596}" destId="{3B8BAAD5-5C7C-4D07-9DFB-639401CA1AC2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DDFF0A19-39CF-4568-9283-D57DE25ACD7C}" type="doc">
      <dgm:prSet loTypeId="urn:microsoft.com/office/officeart/2008/layout/LinedList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29086321-96E6-4864-ABFF-CC9A8B087282}">
      <dgm:prSet/>
      <dgm:spPr/>
      <dgm:t>
        <a:bodyPr/>
        <a:lstStyle/>
        <a:p>
          <a:r>
            <a:rPr lang="fr-FR" dirty="0"/>
            <a:t>Vous êtes convié à une réunion d’équipe</a:t>
          </a:r>
          <a:endParaRPr lang="en-US" dirty="0"/>
        </a:p>
      </dgm:t>
    </dgm:pt>
    <dgm:pt modelId="{48D79FCA-D522-48E5-A295-351679253B9A}" type="parTrans" cxnId="{22DD3596-70CD-4AC1-9F43-1F734EFA2547}">
      <dgm:prSet/>
      <dgm:spPr/>
      <dgm:t>
        <a:bodyPr/>
        <a:lstStyle/>
        <a:p>
          <a:endParaRPr lang="en-US"/>
        </a:p>
      </dgm:t>
    </dgm:pt>
    <dgm:pt modelId="{54F8FD60-BAD9-4BBF-B717-8B4DDFBDACE0}" type="sibTrans" cxnId="{22DD3596-70CD-4AC1-9F43-1F734EFA2547}">
      <dgm:prSet/>
      <dgm:spPr/>
      <dgm:t>
        <a:bodyPr/>
        <a:lstStyle/>
        <a:p>
          <a:endParaRPr lang="en-US"/>
        </a:p>
      </dgm:t>
    </dgm:pt>
    <dgm:pt modelId="{17533CA1-A079-4AC7-BFAB-377150A854BC}">
      <dgm:prSet/>
      <dgm:spPr/>
      <dgm:t>
        <a:bodyPr/>
        <a:lstStyle/>
        <a:p>
          <a:r>
            <a:rPr lang="fr-FR" dirty="0"/>
            <a:t>Le thème de la réunion: « l’optimisation du temps »</a:t>
          </a:r>
          <a:endParaRPr lang="en-US" dirty="0"/>
        </a:p>
      </dgm:t>
    </dgm:pt>
    <dgm:pt modelId="{40204AF3-3651-4881-AE97-211FC2793C82}" type="parTrans" cxnId="{7A41F13E-C7C7-4B6B-8689-0B0CE5C5CB26}">
      <dgm:prSet/>
      <dgm:spPr/>
      <dgm:t>
        <a:bodyPr/>
        <a:lstStyle/>
        <a:p>
          <a:endParaRPr lang="en-US"/>
        </a:p>
      </dgm:t>
    </dgm:pt>
    <dgm:pt modelId="{775EF363-F739-43C1-A40C-A9C42B493A08}" type="sibTrans" cxnId="{7A41F13E-C7C7-4B6B-8689-0B0CE5C5CB26}">
      <dgm:prSet/>
      <dgm:spPr/>
      <dgm:t>
        <a:bodyPr/>
        <a:lstStyle/>
        <a:p>
          <a:endParaRPr lang="en-US"/>
        </a:p>
      </dgm:t>
    </dgm:pt>
    <dgm:pt modelId="{4C9E8FF6-DDE6-4D68-BDBC-6D8EA77B7D63}">
      <dgm:prSet/>
      <dgm:spPr/>
      <dgm:t>
        <a:bodyPr/>
        <a:lstStyle/>
        <a:p>
          <a:r>
            <a:rPr lang="fr-FR" dirty="0"/>
            <a:t>Dans la convocation est précisé que la réunion aura lieu de 11h à 12h dans la salle A601</a:t>
          </a:r>
          <a:endParaRPr lang="en-US" dirty="0"/>
        </a:p>
      </dgm:t>
    </dgm:pt>
    <dgm:pt modelId="{2E108F8F-B008-4B7D-A8BB-8E48B3C64311}" type="parTrans" cxnId="{33EA95B0-2212-44C5-9E54-8FC7FDAAB26F}">
      <dgm:prSet/>
      <dgm:spPr/>
      <dgm:t>
        <a:bodyPr/>
        <a:lstStyle/>
        <a:p>
          <a:endParaRPr lang="en-US"/>
        </a:p>
      </dgm:t>
    </dgm:pt>
    <dgm:pt modelId="{F62B0499-5FDB-4E1C-937B-F7C110FED59C}" type="sibTrans" cxnId="{33EA95B0-2212-44C5-9E54-8FC7FDAAB26F}">
      <dgm:prSet/>
      <dgm:spPr/>
      <dgm:t>
        <a:bodyPr/>
        <a:lstStyle/>
        <a:p>
          <a:endParaRPr lang="en-US"/>
        </a:p>
      </dgm:t>
    </dgm:pt>
    <dgm:pt modelId="{C77E62E0-FDBF-47D8-BD6F-A379FE84BD9D}">
      <dgm:prSet/>
      <dgm:spPr/>
      <dgm:t>
        <a:bodyPr/>
        <a:lstStyle/>
        <a:p>
          <a:r>
            <a:rPr lang="fr-FR" dirty="0"/>
            <a:t>Il est exactement 11h</a:t>
          </a:r>
        </a:p>
      </dgm:t>
    </dgm:pt>
    <dgm:pt modelId="{B1647455-BEFA-4C17-8582-216792C47473}" type="parTrans" cxnId="{A5398619-10DC-451E-A127-19FCECA7885D}">
      <dgm:prSet/>
      <dgm:spPr/>
      <dgm:t>
        <a:bodyPr/>
        <a:lstStyle/>
        <a:p>
          <a:endParaRPr lang="en-US"/>
        </a:p>
      </dgm:t>
    </dgm:pt>
    <dgm:pt modelId="{F5DB8B29-B4AF-4C0A-B95B-3D1F400CF71C}" type="sibTrans" cxnId="{A5398619-10DC-451E-A127-19FCECA7885D}">
      <dgm:prSet/>
      <dgm:spPr/>
      <dgm:t>
        <a:bodyPr/>
        <a:lstStyle/>
        <a:p>
          <a:endParaRPr lang="en-US"/>
        </a:p>
      </dgm:t>
    </dgm:pt>
    <dgm:pt modelId="{A17AE38A-5174-4FC6-BF51-F61DD2924AC2}">
      <dgm:prSet/>
      <dgm:spPr/>
      <dgm:t>
        <a:bodyPr/>
        <a:lstStyle/>
        <a:p>
          <a:r>
            <a:rPr lang="fr-FR" dirty="0">
              <a:sym typeface="Wingdings" panose="05000000000000000000" pitchFamily="2" charset="2"/>
            </a:rPr>
            <a:t> Individuellement remplissez le questionnaire</a:t>
          </a:r>
          <a:endParaRPr lang="fr-FR" dirty="0"/>
        </a:p>
      </dgm:t>
    </dgm:pt>
    <dgm:pt modelId="{F10A575E-D7D2-4F21-BBD5-BADAA19B3D89}" type="parTrans" cxnId="{E41C67B5-B824-45BC-8174-00484C7690BD}">
      <dgm:prSet/>
      <dgm:spPr/>
      <dgm:t>
        <a:bodyPr/>
        <a:lstStyle/>
        <a:p>
          <a:endParaRPr lang="fr-FR"/>
        </a:p>
      </dgm:t>
    </dgm:pt>
    <dgm:pt modelId="{7B03456D-D0E4-4400-B76B-F2BC35E5EC91}" type="sibTrans" cxnId="{E41C67B5-B824-45BC-8174-00484C7690BD}">
      <dgm:prSet/>
      <dgm:spPr/>
      <dgm:t>
        <a:bodyPr/>
        <a:lstStyle/>
        <a:p>
          <a:endParaRPr lang="fr-FR"/>
        </a:p>
      </dgm:t>
    </dgm:pt>
    <dgm:pt modelId="{D066E6E7-4175-4D9E-BA9D-9CDD49560363}" type="pres">
      <dgm:prSet presAssocID="{DDFF0A19-39CF-4568-9283-D57DE25ACD7C}" presName="vert0" presStyleCnt="0">
        <dgm:presLayoutVars>
          <dgm:dir/>
          <dgm:animOne val="branch"/>
          <dgm:animLvl val="lvl"/>
        </dgm:presLayoutVars>
      </dgm:prSet>
      <dgm:spPr/>
    </dgm:pt>
    <dgm:pt modelId="{6D6473C4-DDBE-47B5-9483-EF3A87BDDF66}" type="pres">
      <dgm:prSet presAssocID="{29086321-96E6-4864-ABFF-CC9A8B087282}" presName="thickLine" presStyleLbl="alignNode1" presStyleIdx="0" presStyleCnt="5"/>
      <dgm:spPr/>
    </dgm:pt>
    <dgm:pt modelId="{8AC82075-2622-41C9-880F-056972426B72}" type="pres">
      <dgm:prSet presAssocID="{29086321-96E6-4864-ABFF-CC9A8B087282}" presName="horz1" presStyleCnt="0"/>
      <dgm:spPr/>
    </dgm:pt>
    <dgm:pt modelId="{F9A5CCE6-E820-43E0-966C-57CA674640C5}" type="pres">
      <dgm:prSet presAssocID="{29086321-96E6-4864-ABFF-CC9A8B087282}" presName="tx1" presStyleLbl="revTx" presStyleIdx="0" presStyleCnt="5"/>
      <dgm:spPr/>
    </dgm:pt>
    <dgm:pt modelId="{EF78799C-6D41-46DE-A455-8803A282674D}" type="pres">
      <dgm:prSet presAssocID="{29086321-96E6-4864-ABFF-CC9A8B087282}" presName="vert1" presStyleCnt="0"/>
      <dgm:spPr/>
    </dgm:pt>
    <dgm:pt modelId="{627564AB-7D1E-4EAC-9B6B-22E5F95DC2F1}" type="pres">
      <dgm:prSet presAssocID="{17533CA1-A079-4AC7-BFAB-377150A854BC}" presName="thickLine" presStyleLbl="alignNode1" presStyleIdx="1" presStyleCnt="5"/>
      <dgm:spPr/>
    </dgm:pt>
    <dgm:pt modelId="{3FEDF2E4-BC30-4BA0-95DB-A3DEA91ACD78}" type="pres">
      <dgm:prSet presAssocID="{17533CA1-A079-4AC7-BFAB-377150A854BC}" presName="horz1" presStyleCnt="0"/>
      <dgm:spPr/>
    </dgm:pt>
    <dgm:pt modelId="{F84F54F5-F2DA-4F3A-9080-6BA2B566F544}" type="pres">
      <dgm:prSet presAssocID="{17533CA1-A079-4AC7-BFAB-377150A854BC}" presName="tx1" presStyleLbl="revTx" presStyleIdx="1" presStyleCnt="5"/>
      <dgm:spPr/>
    </dgm:pt>
    <dgm:pt modelId="{B99DDB91-9512-4C55-A6D8-DA564988A942}" type="pres">
      <dgm:prSet presAssocID="{17533CA1-A079-4AC7-BFAB-377150A854BC}" presName="vert1" presStyleCnt="0"/>
      <dgm:spPr/>
    </dgm:pt>
    <dgm:pt modelId="{E3DD8A54-E5CD-4B34-A6C9-6F8B80CB3427}" type="pres">
      <dgm:prSet presAssocID="{4C9E8FF6-DDE6-4D68-BDBC-6D8EA77B7D63}" presName="thickLine" presStyleLbl="alignNode1" presStyleIdx="2" presStyleCnt="5"/>
      <dgm:spPr/>
    </dgm:pt>
    <dgm:pt modelId="{9CE0E087-BA9C-4C69-A9EE-02ACF0E901C5}" type="pres">
      <dgm:prSet presAssocID="{4C9E8FF6-DDE6-4D68-BDBC-6D8EA77B7D63}" presName="horz1" presStyleCnt="0"/>
      <dgm:spPr/>
    </dgm:pt>
    <dgm:pt modelId="{C5375CC1-3927-4368-9E39-BB2528F45E30}" type="pres">
      <dgm:prSet presAssocID="{4C9E8FF6-DDE6-4D68-BDBC-6D8EA77B7D63}" presName="tx1" presStyleLbl="revTx" presStyleIdx="2" presStyleCnt="5"/>
      <dgm:spPr/>
    </dgm:pt>
    <dgm:pt modelId="{6F50E6B9-4396-40B9-8A5E-6181A69F8E53}" type="pres">
      <dgm:prSet presAssocID="{4C9E8FF6-DDE6-4D68-BDBC-6D8EA77B7D63}" presName="vert1" presStyleCnt="0"/>
      <dgm:spPr/>
    </dgm:pt>
    <dgm:pt modelId="{E698C4B8-3458-4728-A38F-0FA7293DB9FA}" type="pres">
      <dgm:prSet presAssocID="{C77E62E0-FDBF-47D8-BD6F-A379FE84BD9D}" presName="thickLine" presStyleLbl="alignNode1" presStyleIdx="3" presStyleCnt="5"/>
      <dgm:spPr/>
    </dgm:pt>
    <dgm:pt modelId="{B4AC750B-FB71-411A-8271-2FF4A9EBA00C}" type="pres">
      <dgm:prSet presAssocID="{C77E62E0-FDBF-47D8-BD6F-A379FE84BD9D}" presName="horz1" presStyleCnt="0"/>
      <dgm:spPr/>
    </dgm:pt>
    <dgm:pt modelId="{2BB3A0D2-EC28-4286-9E33-48E215547A1C}" type="pres">
      <dgm:prSet presAssocID="{C77E62E0-FDBF-47D8-BD6F-A379FE84BD9D}" presName="tx1" presStyleLbl="revTx" presStyleIdx="3" presStyleCnt="5"/>
      <dgm:spPr/>
    </dgm:pt>
    <dgm:pt modelId="{B906BF3B-CE64-4352-B13D-B3A108FC1722}" type="pres">
      <dgm:prSet presAssocID="{C77E62E0-FDBF-47D8-BD6F-A379FE84BD9D}" presName="vert1" presStyleCnt="0"/>
      <dgm:spPr/>
    </dgm:pt>
    <dgm:pt modelId="{F6E65967-1697-4926-903A-06FD488B4FBD}" type="pres">
      <dgm:prSet presAssocID="{A17AE38A-5174-4FC6-BF51-F61DD2924AC2}" presName="thickLine" presStyleLbl="alignNode1" presStyleIdx="4" presStyleCnt="5"/>
      <dgm:spPr/>
    </dgm:pt>
    <dgm:pt modelId="{E2F5B8DA-1C5B-403B-A763-AF0ECE634933}" type="pres">
      <dgm:prSet presAssocID="{A17AE38A-5174-4FC6-BF51-F61DD2924AC2}" presName="horz1" presStyleCnt="0"/>
      <dgm:spPr/>
    </dgm:pt>
    <dgm:pt modelId="{C640897B-9D49-4C8F-8A55-846407090949}" type="pres">
      <dgm:prSet presAssocID="{A17AE38A-5174-4FC6-BF51-F61DD2924AC2}" presName="tx1" presStyleLbl="revTx" presStyleIdx="4" presStyleCnt="5"/>
      <dgm:spPr/>
    </dgm:pt>
    <dgm:pt modelId="{A220FB12-9C58-4EB4-B367-1AD5D9128D98}" type="pres">
      <dgm:prSet presAssocID="{A17AE38A-5174-4FC6-BF51-F61DD2924AC2}" presName="vert1" presStyleCnt="0"/>
      <dgm:spPr/>
    </dgm:pt>
  </dgm:ptLst>
  <dgm:cxnLst>
    <dgm:cxn modelId="{A5398619-10DC-451E-A127-19FCECA7885D}" srcId="{DDFF0A19-39CF-4568-9283-D57DE25ACD7C}" destId="{C77E62E0-FDBF-47D8-BD6F-A379FE84BD9D}" srcOrd="3" destOrd="0" parTransId="{B1647455-BEFA-4C17-8582-216792C47473}" sibTransId="{F5DB8B29-B4AF-4C0A-B95B-3D1F400CF71C}"/>
    <dgm:cxn modelId="{7A41F13E-C7C7-4B6B-8689-0B0CE5C5CB26}" srcId="{DDFF0A19-39CF-4568-9283-D57DE25ACD7C}" destId="{17533CA1-A079-4AC7-BFAB-377150A854BC}" srcOrd="1" destOrd="0" parTransId="{40204AF3-3651-4881-AE97-211FC2793C82}" sibTransId="{775EF363-F739-43C1-A40C-A9C42B493A08}"/>
    <dgm:cxn modelId="{60A20265-75F2-42EB-82D9-B3853B662FC5}" type="presOf" srcId="{17533CA1-A079-4AC7-BFAB-377150A854BC}" destId="{F84F54F5-F2DA-4F3A-9080-6BA2B566F544}" srcOrd="0" destOrd="0" presId="urn:microsoft.com/office/officeart/2008/layout/LinedList"/>
    <dgm:cxn modelId="{1DE2ED4E-00B6-40AE-92F6-AC2B22BC6EBA}" type="presOf" srcId="{29086321-96E6-4864-ABFF-CC9A8B087282}" destId="{F9A5CCE6-E820-43E0-966C-57CA674640C5}" srcOrd="0" destOrd="0" presId="urn:microsoft.com/office/officeart/2008/layout/LinedList"/>
    <dgm:cxn modelId="{57487280-05BD-49C9-84E6-8F878065BCA0}" type="presOf" srcId="{A17AE38A-5174-4FC6-BF51-F61DD2924AC2}" destId="{C640897B-9D49-4C8F-8A55-846407090949}" srcOrd="0" destOrd="0" presId="urn:microsoft.com/office/officeart/2008/layout/LinedList"/>
    <dgm:cxn modelId="{C080C894-5E30-4550-8783-382026E25E8F}" type="presOf" srcId="{4C9E8FF6-DDE6-4D68-BDBC-6D8EA77B7D63}" destId="{C5375CC1-3927-4368-9E39-BB2528F45E30}" srcOrd="0" destOrd="0" presId="urn:microsoft.com/office/officeart/2008/layout/LinedList"/>
    <dgm:cxn modelId="{22DD3596-70CD-4AC1-9F43-1F734EFA2547}" srcId="{DDFF0A19-39CF-4568-9283-D57DE25ACD7C}" destId="{29086321-96E6-4864-ABFF-CC9A8B087282}" srcOrd="0" destOrd="0" parTransId="{48D79FCA-D522-48E5-A295-351679253B9A}" sibTransId="{54F8FD60-BAD9-4BBF-B717-8B4DDFBDACE0}"/>
    <dgm:cxn modelId="{33EA95B0-2212-44C5-9E54-8FC7FDAAB26F}" srcId="{DDFF0A19-39CF-4568-9283-D57DE25ACD7C}" destId="{4C9E8FF6-DDE6-4D68-BDBC-6D8EA77B7D63}" srcOrd="2" destOrd="0" parTransId="{2E108F8F-B008-4B7D-A8BB-8E48B3C64311}" sibTransId="{F62B0499-5FDB-4E1C-937B-F7C110FED59C}"/>
    <dgm:cxn modelId="{E41C67B5-B824-45BC-8174-00484C7690BD}" srcId="{DDFF0A19-39CF-4568-9283-D57DE25ACD7C}" destId="{A17AE38A-5174-4FC6-BF51-F61DD2924AC2}" srcOrd="4" destOrd="0" parTransId="{F10A575E-D7D2-4F21-BBD5-BADAA19B3D89}" sibTransId="{7B03456D-D0E4-4400-B76B-F2BC35E5EC91}"/>
    <dgm:cxn modelId="{0582EEB6-1441-43CB-A27C-54FB77714084}" type="presOf" srcId="{C77E62E0-FDBF-47D8-BD6F-A379FE84BD9D}" destId="{2BB3A0D2-EC28-4286-9E33-48E215547A1C}" srcOrd="0" destOrd="0" presId="urn:microsoft.com/office/officeart/2008/layout/LinedList"/>
    <dgm:cxn modelId="{04B889F6-D5B1-4D07-BD2E-BE5A8FD647D7}" type="presOf" srcId="{DDFF0A19-39CF-4568-9283-D57DE25ACD7C}" destId="{D066E6E7-4175-4D9E-BA9D-9CDD49560363}" srcOrd="0" destOrd="0" presId="urn:microsoft.com/office/officeart/2008/layout/LinedList"/>
    <dgm:cxn modelId="{7ADAF4B1-4659-4D00-83F0-950B6AEC8995}" type="presParOf" srcId="{D066E6E7-4175-4D9E-BA9D-9CDD49560363}" destId="{6D6473C4-DDBE-47B5-9483-EF3A87BDDF66}" srcOrd="0" destOrd="0" presId="urn:microsoft.com/office/officeart/2008/layout/LinedList"/>
    <dgm:cxn modelId="{27B3ED89-8C57-4D06-9AE9-5043B22EF948}" type="presParOf" srcId="{D066E6E7-4175-4D9E-BA9D-9CDD49560363}" destId="{8AC82075-2622-41C9-880F-056972426B72}" srcOrd="1" destOrd="0" presId="urn:microsoft.com/office/officeart/2008/layout/LinedList"/>
    <dgm:cxn modelId="{5B7119EA-F984-4683-B6BE-C9286014BAA2}" type="presParOf" srcId="{8AC82075-2622-41C9-880F-056972426B72}" destId="{F9A5CCE6-E820-43E0-966C-57CA674640C5}" srcOrd="0" destOrd="0" presId="urn:microsoft.com/office/officeart/2008/layout/LinedList"/>
    <dgm:cxn modelId="{549B08DF-2338-4EF2-83FA-06986D41A3F1}" type="presParOf" srcId="{8AC82075-2622-41C9-880F-056972426B72}" destId="{EF78799C-6D41-46DE-A455-8803A282674D}" srcOrd="1" destOrd="0" presId="urn:microsoft.com/office/officeart/2008/layout/LinedList"/>
    <dgm:cxn modelId="{DCBE9F7A-1B1F-41D2-9ABF-60C70E03CA75}" type="presParOf" srcId="{D066E6E7-4175-4D9E-BA9D-9CDD49560363}" destId="{627564AB-7D1E-4EAC-9B6B-22E5F95DC2F1}" srcOrd="2" destOrd="0" presId="urn:microsoft.com/office/officeart/2008/layout/LinedList"/>
    <dgm:cxn modelId="{F3F3E110-38FB-455E-85C1-2BEE859544B9}" type="presParOf" srcId="{D066E6E7-4175-4D9E-BA9D-9CDD49560363}" destId="{3FEDF2E4-BC30-4BA0-95DB-A3DEA91ACD78}" srcOrd="3" destOrd="0" presId="urn:microsoft.com/office/officeart/2008/layout/LinedList"/>
    <dgm:cxn modelId="{E4B341DD-FA93-483C-B148-E5139E4744F7}" type="presParOf" srcId="{3FEDF2E4-BC30-4BA0-95DB-A3DEA91ACD78}" destId="{F84F54F5-F2DA-4F3A-9080-6BA2B566F544}" srcOrd="0" destOrd="0" presId="urn:microsoft.com/office/officeart/2008/layout/LinedList"/>
    <dgm:cxn modelId="{E8C0359F-DB69-497E-B4B6-DD3BF7645176}" type="presParOf" srcId="{3FEDF2E4-BC30-4BA0-95DB-A3DEA91ACD78}" destId="{B99DDB91-9512-4C55-A6D8-DA564988A942}" srcOrd="1" destOrd="0" presId="urn:microsoft.com/office/officeart/2008/layout/LinedList"/>
    <dgm:cxn modelId="{F10BECAA-1D52-4FB5-829B-B76D131D5AAD}" type="presParOf" srcId="{D066E6E7-4175-4D9E-BA9D-9CDD49560363}" destId="{E3DD8A54-E5CD-4B34-A6C9-6F8B80CB3427}" srcOrd="4" destOrd="0" presId="urn:microsoft.com/office/officeart/2008/layout/LinedList"/>
    <dgm:cxn modelId="{6FFA3D65-8DED-4CD4-87C1-F108BF8154B6}" type="presParOf" srcId="{D066E6E7-4175-4D9E-BA9D-9CDD49560363}" destId="{9CE0E087-BA9C-4C69-A9EE-02ACF0E901C5}" srcOrd="5" destOrd="0" presId="urn:microsoft.com/office/officeart/2008/layout/LinedList"/>
    <dgm:cxn modelId="{6E767719-615B-4A47-A79D-E6BF0F855F14}" type="presParOf" srcId="{9CE0E087-BA9C-4C69-A9EE-02ACF0E901C5}" destId="{C5375CC1-3927-4368-9E39-BB2528F45E30}" srcOrd="0" destOrd="0" presId="urn:microsoft.com/office/officeart/2008/layout/LinedList"/>
    <dgm:cxn modelId="{91832552-12D5-4F96-AA21-A319CC80D156}" type="presParOf" srcId="{9CE0E087-BA9C-4C69-A9EE-02ACF0E901C5}" destId="{6F50E6B9-4396-40B9-8A5E-6181A69F8E53}" srcOrd="1" destOrd="0" presId="urn:microsoft.com/office/officeart/2008/layout/LinedList"/>
    <dgm:cxn modelId="{8D7FAFE2-8F77-4110-998C-9607952AA189}" type="presParOf" srcId="{D066E6E7-4175-4D9E-BA9D-9CDD49560363}" destId="{E698C4B8-3458-4728-A38F-0FA7293DB9FA}" srcOrd="6" destOrd="0" presId="urn:microsoft.com/office/officeart/2008/layout/LinedList"/>
    <dgm:cxn modelId="{8F8109C4-3E22-4EFF-A3DC-5298FC0FAAB1}" type="presParOf" srcId="{D066E6E7-4175-4D9E-BA9D-9CDD49560363}" destId="{B4AC750B-FB71-411A-8271-2FF4A9EBA00C}" srcOrd="7" destOrd="0" presId="urn:microsoft.com/office/officeart/2008/layout/LinedList"/>
    <dgm:cxn modelId="{6E5FD91E-DFFA-4D48-AA81-F489BA303A19}" type="presParOf" srcId="{B4AC750B-FB71-411A-8271-2FF4A9EBA00C}" destId="{2BB3A0D2-EC28-4286-9E33-48E215547A1C}" srcOrd="0" destOrd="0" presId="urn:microsoft.com/office/officeart/2008/layout/LinedList"/>
    <dgm:cxn modelId="{0EC32D98-DF59-4D01-AD5A-0C49C8B6E0B3}" type="presParOf" srcId="{B4AC750B-FB71-411A-8271-2FF4A9EBA00C}" destId="{B906BF3B-CE64-4352-B13D-B3A108FC1722}" srcOrd="1" destOrd="0" presId="urn:microsoft.com/office/officeart/2008/layout/LinedList"/>
    <dgm:cxn modelId="{09341C9D-4974-4B58-BC94-E03FD93CAD8A}" type="presParOf" srcId="{D066E6E7-4175-4D9E-BA9D-9CDD49560363}" destId="{F6E65967-1697-4926-903A-06FD488B4FBD}" srcOrd="8" destOrd="0" presId="urn:microsoft.com/office/officeart/2008/layout/LinedList"/>
    <dgm:cxn modelId="{85CA14FE-FE68-4B74-BDE1-4473DB548DE9}" type="presParOf" srcId="{D066E6E7-4175-4D9E-BA9D-9CDD49560363}" destId="{E2F5B8DA-1C5B-403B-A763-AF0ECE634933}" srcOrd="9" destOrd="0" presId="urn:microsoft.com/office/officeart/2008/layout/LinedList"/>
    <dgm:cxn modelId="{F83EC08D-FF50-480E-913B-827929B3744A}" type="presParOf" srcId="{E2F5B8DA-1C5B-403B-A763-AF0ECE634933}" destId="{C640897B-9D49-4C8F-8A55-846407090949}" srcOrd="0" destOrd="0" presId="urn:microsoft.com/office/officeart/2008/layout/LinedList"/>
    <dgm:cxn modelId="{A9656FF6-2D06-4A99-B148-5897AFE925E7}" type="presParOf" srcId="{E2F5B8DA-1C5B-403B-A763-AF0ECE634933}" destId="{A220FB12-9C58-4EB4-B367-1AD5D9128D98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D6023CA9-CB2B-4D49-9809-32E190808D0A}" type="doc">
      <dgm:prSet loTypeId="urn:microsoft.com/office/officeart/2008/layout/LinedList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B618CCDE-E283-43C8-AD12-9130628D4AFE}">
      <dgm:prSet/>
      <dgm:spPr/>
      <dgm:t>
        <a:bodyPr/>
        <a:lstStyle/>
        <a:p>
          <a:r>
            <a:rPr lang="fr-FR" dirty="0"/>
            <a:t>Vous-êtes en cours de la même réunion de l’exercice 2</a:t>
          </a:r>
          <a:endParaRPr lang="en-US" dirty="0"/>
        </a:p>
      </dgm:t>
    </dgm:pt>
    <dgm:pt modelId="{6D4C499E-B29A-4806-BA8F-A6FA57B01FA1}" type="parTrans" cxnId="{DF8FEB8A-D6DB-4813-9E65-BCE14B2D0C5D}">
      <dgm:prSet/>
      <dgm:spPr/>
      <dgm:t>
        <a:bodyPr/>
        <a:lstStyle/>
        <a:p>
          <a:endParaRPr lang="en-US"/>
        </a:p>
      </dgm:t>
    </dgm:pt>
    <dgm:pt modelId="{90CBA420-C3CE-4C81-8BCB-BDECC9C72D31}" type="sibTrans" cxnId="{DF8FEB8A-D6DB-4813-9E65-BCE14B2D0C5D}">
      <dgm:prSet/>
      <dgm:spPr/>
      <dgm:t>
        <a:bodyPr/>
        <a:lstStyle/>
        <a:p>
          <a:endParaRPr lang="en-US"/>
        </a:p>
      </dgm:t>
    </dgm:pt>
    <dgm:pt modelId="{08E4E687-0404-44FD-A048-DA9808409223}">
      <dgm:prSet/>
      <dgm:spPr/>
      <dgm:t>
        <a:bodyPr/>
        <a:lstStyle/>
        <a:p>
          <a:r>
            <a:rPr lang="fr-FR" dirty="0"/>
            <a:t>Il est 11h50, sur les 15 points de l’ordre du jour, seulement 8 ont été abordés </a:t>
          </a:r>
          <a:endParaRPr lang="en-US" dirty="0"/>
        </a:p>
      </dgm:t>
    </dgm:pt>
    <dgm:pt modelId="{E4C90B5C-1E4E-4656-B0AF-01883E770F07}" type="parTrans" cxnId="{7C6CBCB1-252C-4C06-A8F3-979E7628D756}">
      <dgm:prSet/>
      <dgm:spPr/>
      <dgm:t>
        <a:bodyPr/>
        <a:lstStyle/>
        <a:p>
          <a:endParaRPr lang="en-US"/>
        </a:p>
      </dgm:t>
    </dgm:pt>
    <dgm:pt modelId="{C0E69537-CCD2-443F-8F09-9D549F4F6377}" type="sibTrans" cxnId="{7C6CBCB1-252C-4C06-A8F3-979E7628D756}">
      <dgm:prSet/>
      <dgm:spPr/>
      <dgm:t>
        <a:bodyPr/>
        <a:lstStyle/>
        <a:p>
          <a:endParaRPr lang="en-US"/>
        </a:p>
      </dgm:t>
    </dgm:pt>
    <dgm:pt modelId="{FFB9B94E-1C96-4535-B821-F5BD9D33DBD3}">
      <dgm:prSet/>
      <dgm:spPr/>
      <dgm:t>
        <a:bodyPr/>
        <a:lstStyle/>
        <a:p>
          <a:r>
            <a:rPr lang="fr-FR" dirty="0"/>
            <a:t>L’organisateur de la réunion vous propose de continuer la réunion jusqu’à 12h30</a:t>
          </a:r>
        </a:p>
      </dgm:t>
    </dgm:pt>
    <dgm:pt modelId="{B5D809B8-DFEC-47B0-BCEF-C93F2955EC56}" type="parTrans" cxnId="{E705F815-31A1-49B3-9D12-B516FE1D9436}">
      <dgm:prSet/>
      <dgm:spPr/>
      <dgm:t>
        <a:bodyPr/>
        <a:lstStyle/>
        <a:p>
          <a:endParaRPr lang="en-US"/>
        </a:p>
      </dgm:t>
    </dgm:pt>
    <dgm:pt modelId="{BF149CD4-5386-46CD-81ED-E8BFB3C6C793}" type="sibTrans" cxnId="{E705F815-31A1-49B3-9D12-B516FE1D9436}">
      <dgm:prSet/>
      <dgm:spPr/>
      <dgm:t>
        <a:bodyPr/>
        <a:lstStyle/>
        <a:p>
          <a:endParaRPr lang="en-US"/>
        </a:p>
      </dgm:t>
    </dgm:pt>
    <dgm:pt modelId="{C7E0324A-8786-42AC-A5D4-CAB7ABCDC98F}">
      <dgm:prSet/>
      <dgm:spPr/>
      <dgm:t>
        <a:bodyPr/>
        <a:lstStyle/>
        <a:p>
          <a:r>
            <a:rPr lang="fr-FR" dirty="0"/>
            <a:t>Quelle est votre réaction? </a:t>
          </a:r>
          <a:br>
            <a:rPr lang="fr-FR" dirty="0"/>
          </a:br>
          <a:r>
            <a:rPr lang="fr-FR" dirty="0"/>
            <a:t>Trouvez cela normal? Pourquoi? Comment réagissez-vous?</a:t>
          </a:r>
        </a:p>
      </dgm:t>
    </dgm:pt>
    <dgm:pt modelId="{A5925FA4-C3B1-4A21-AC9A-A405E1D0F5F8}" type="parTrans" cxnId="{C9B0E453-F21F-4D7F-926E-535293BEEC8C}">
      <dgm:prSet/>
      <dgm:spPr/>
      <dgm:t>
        <a:bodyPr/>
        <a:lstStyle/>
        <a:p>
          <a:endParaRPr lang="fr-FR"/>
        </a:p>
      </dgm:t>
    </dgm:pt>
    <dgm:pt modelId="{9161610E-984D-49E7-B49C-D3AEB3F74E09}" type="sibTrans" cxnId="{C9B0E453-F21F-4D7F-926E-535293BEEC8C}">
      <dgm:prSet/>
      <dgm:spPr/>
      <dgm:t>
        <a:bodyPr/>
        <a:lstStyle/>
        <a:p>
          <a:endParaRPr lang="fr-FR"/>
        </a:p>
      </dgm:t>
    </dgm:pt>
    <dgm:pt modelId="{4EEA247A-1309-4631-AF67-D11FC6710C7B}">
      <dgm:prSet/>
      <dgm:spPr/>
      <dgm:t>
        <a:bodyPr/>
        <a:lstStyle/>
        <a:p>
          <a:r>
            <a:rPr lang="fr-FR" dirty="0">
              <a:sym typeface="Wingdings" panose="05000000000000000000" pitchFamily="2" charset="2"/>
            </a:rPr>
            <a:t>Individuellement répondez selon votre pays d’origine et votre pays d’adoption</a:t>
          </a:r>
          <a:endParaRPr lang="fr-FR" dirty="0"/>
        </a:p>
      </dgm:t>
    </dgm:pt>
    <dgm:pt modelId="{86030F4D-BCBE-4CEC-8194-3C753F3AAD54}" type="parTrans" cxnId="{3D7CB61D-599F-40FE-B7CC-9C0A1D0A3F87}">
      <dgm:prSet/>
      <dgm:spPr/>
      <dgm:t>
        <a:bodyPr/>
        <a:lstStyle/>
        <a:p>
          <a:endParaRPr lang="fr-FR"/>
        </a:p>
      </dgm:t>
    </dgm:pt>
    <dgm:pt modelId="{8BE0460B-3689-4828-8770-E1A67EC1CFE9}" type="sibTrans" cxnId="{3D7CB61D-599F-40FE-B7CC-9C0A1D0A3F87}">
      <dgm:prSet/>
      <dgm:spPr/>
      <dgm:t>
        <a:bodyPr/>
        <a:lstStyle/>
        <a:p>
          <a:endParaRPr lang="fr-FR"/>
        </a:p>
      </dgm:t>
    </dgm:pt>
    <dgm:pt modelId="{6365C2D8-35C5-4AE3-9CFE-3D95F2309137}" type="pres">
      <dgm:prSet presAssocID="{D6023CA9-CB2B-4D49-9809-32E190808D0A}" presName="vert0" presStyleCnt="0">
        <dgm:presLayoutVars>
          <dgm:dir/>
          <dgm:animOne val="branch"/>
          <dgm:animLvl val="lvl"/>
        </dgm:presLayoutVars>
      </dgm:prSet>
      <dgm:spPr/>
    </dgm:pt>
    <dgm:pt modelId="{D5B76270-A6D6-4F3D-A052-7F36EC6F78A0}" type="pres">
      <dgm:prSet presAssocID="{B618CCDE-E283-43C8-AD12-9130628D4AFE}" presName="thickLine" presStyleLbl="alignNode1" presStyleIdx="0" presStyleCnt="5"/>
      <dgm:spPr/>
    </dgm:pt>
    <dgm:pt modelId="{FECCBE93-8D35-41BB-814A-2F76FD15291A}" type="pres">
      <dgm:prSet presAssocID="{B618CCDE-E283-43C8-AD12-9130628D4AFE}" presName="horz1" presStyleCnt="0"/>
      <dgm:spPr/>
    </dgm:pt>
    <dgm:pt modelId="{4B403D97-5FFF-480C-9839-2646F5044C61}" type="pres">
      <dgm:prSet presAssocID="{B618CCDE-E283-43C8-AD12-9130628D4AFE}" presName="tx1" presStyleLbl="revTx" presStyleIdx="0" presStyleCnt="5"/>
      <dgm:spPr/>
    </dgm:pt>
    <dgm:pt modelId="{5ABCF896-BF42-4928-A04C-C24DAD5B730A}" type="pres">
      <dgm:prSet presAssocID="{B618CCDE-E283-43C8-AD12-9130628D4AFE}" presName="vert1" presStyleCnt="0"/>
      <dgm:spPr/>
    </dgm:pt>
    <dgm:pt modelId="{888571F5-D9F3-4AFD-9DDD-62783DB1EED9}" type="pres">
      <dgm:prSet presAssocID="{08E4E687-0404-44FD-A048-DA9808409223}" presName="thickLine" presStyleLbl="alignNode1" presStyleIdx="1" presStyleCnt="5"/>
      <dgm:spPr/>
    </dgm:pt>
    <dgm:pt modelId="{91E55465-5BCA-49BD-9106-1F536A10AF85}" type="pres">
      <dgm:prSet presAssocID="{08E4E687-0404-44FD-A048-DA9808409223}" presName="horz1" presStyleCnt="0"/>
      <dgm:spPr/>
    </dgm:pt>
    <dgm:pt modelId="{CB6456F3-3F99-4749-8CF5-B0D8C0D24EB7}" type="pres">
      <dgm:prSet presAssocID="{08E4E687-0404-44FD-A048-DA9808409223}" presName="tx1" presStyleLbl="revTx" presStyleIdx="1" presStyleCnt="5"/>
      <dgm:spPr/>
    </dgm:pt>
    <dgm:pt modelId="{0CBB0EEA-9392-4A9D-8956-831B062A037B}" type="pres">
      <dgm:prSet presAssocID="{08E4E687-0404-44FD-A048-DA9808409223}" presName="vert1" presStyleCnt="0"/>
      <dgm:spPr/>
    </dgm:pt>
    <dgm:pt modelId="{BA955DD9-3D3A-40DD-BA09-7918A3D196D0}" type="pres">
      <dgm:prSet presAssocID="{FFB9B94E-1C96-4535-B821-F5BD9D33DBD3}" presName="thickLine" presStyleLbl="alignNode1" presStyleIdx="2" presStyleCnt="5"/>
      <dgm:spPr/>
    </dgm:pt>
    <dgm:pt modelId="{23ED1CF8-86C2-4BAA-BA11-ED0508DACC7F}" type="pres">
      <dgm:prSet presAssocID="{FFB9B94E-1C96-4535-B821-F5BD9D33DBD3}" presName="horz1" presStyleCnt="0"/>
      <dgm:spPr/>
    </dgm:pt>
    <dgm:pt modelId="{B1E164E3-51A9-44E0-95F1-42577F9DDE09}" type="pres">
      <dgm:prSet presAssocID="{FFB9B94E-1C96-4535-B821-F5BD9D33DBD3}" presName="tx1" presStyleLbl="revTx" presStyleIdx="2" presStyleCnt="5"/>
      <dgm:spPr/>
    </dgm:pt>
    <dgm:pt modelId="{3CC63973-777A-4444-B18B-91B9499C6CFC}" type="pres">
      <dgm:prSet presAssocID="{FFB9B94E-1C96-4535-B821-F5BD9D33DBD3}" presName="vert1" presStyleCnt="0"/>
      <dgm:spPr/>
    </dgm:pt>
    <dgm:pt modelId="{CAD15E62-7840-4CD4-8E05-9692EB068393}" type="pres">
      <dgm:prSet presAssocID="{C7E0324A-8786-42AC-A5D4-CAB7ABCDC98F}" presName="thickLine" presStyleLbl="alignNode1" presStyleIdx="3" presStyleCnt="5"/>
      <dgm:spPr/>
    </dgm:pt>
    <dgm:pt modelId="{5DB032BA-FB07-4226-953E-4A77262ADEE5}" type="pres">
      <dgm:prSet presAssocID="{C7E0324A-8786-42AC-A5D4-CAB7ABCDC98F}" presName="horz1" presStyleCnt="0"/>
      <dgm:spPr/>
    </dgm:pt>
    <dgm:pt modelId="{EB26BB23-D4D1-46BE-BCF7-FD2329E95628}" type="pres">
      <dgm:prSet presAssocID="{C7E0324A-8786-42AC-A5D4-CAB7ABCDC98F}" presName="tx1" presStyleLbl="revTx" presStyleIdx="3" presStyleCnt="5"/>
      <dgm:spPr/>
    </dgm:pt>
    <dgm:pt modelId="{9B0BDB67-557C-4B46-BDED-F4363BF5E09C}" type="pres">
      <dgm:prSet presAssocID="{C7E0324A-8786-42AC-A5D4-CAB7ABCDC98F}" presName="vert1" presStyleCnt="0"/>
      <dgm:spPr/>
    </dgm:pt>
    <dgm:pt modelId="{0C00D3A4-0D41-4594-BF59-BC7DB1C93920}" type="pres">
      <dgm:prSet presAssocID="{4EEA247A-1309-4631-AF67-D11FC6710C7B}" presName="thickLine" presStyleLbl="alignNode1" presStyleIdx="4" presStyleCnt="5"/>
      <dgm:spPr/>
    </dgm:pt>
    <dgm:pt modelId="{C494182B-5330-40E2-8CC2-A99ED257D738}" type="pres">
      <dgm:prSet presAssocID="{4EEA247A-1309-4631-AF67-D11FC6710C7B}" presName="horz1" presStyleCnt="0"/>
      <dgm:spPr/>
    </dgm:pt>
    <dgm:pt modelId="{8955D5C4-4DED-4AC3-A3A2-AE2D8D3BD1A2}" type="pres">
      <dgm:prSet presAssocID="{4EEA247A-1309-4631-AF67-D11FC6710C7B}" presName="tx1" presStyleLbl="revTx" presStyleIdx="4" presStyleCnt="5"/>
      <dgm:spPr/>
    </dgm:pt>
    <dgm:pt modelId="{4B3AE7E1-EDDB-4874-9739-19011EDA2E6B}" type="pres">
      <dgm:prSet presAssocID="{4EEA247A-1309-4631-AF67-D11FC6710C7B}" presName="vert1" presStyleCnt="0"/>
      <dgm:spPr/>
    </dgm:pt>
  </dgm:ptLst>
  <dgm:cxnLst>
    <dgm:cxn modelId="{E705F815-31A1-49B3-9D12-B516FE1D9436}" srcId="{D6023CA9-CB2B-4D49-9809-32E190808D0A}" destId="{FFB9B94E-1C96-4535-B821-F5BD9D33DBD3}" srcOrd="2" destOrd="0" parTransId="{B5D809B8-DFEC-47B0-BCEF-C93F2955EC56}" sibTransId="{BF149CD4-5386-46CD-81ED-E8BFB3C6C793}"/>
    <dgm:cxn modelId="{3D7CB61D-599F-40FE-B7CC-9C0A1D0A3F87}" srcId="{D6023CA9-CB2B-4D49-9809-32E190808D0A}" destId="{4EEA247A-1309-4631-AF67-D11FC6710C7B}" srcOrd="4" destOrd="0" parTransId="{86030F4D-BCBE-4CEC-8194-3C753F3AAD54}" sibTransId="{8BE0460B-3689-4828-8770-E1A67EC1CFE9}"/>
    <dgm:cxn modelId="{D3034233-4494-4747-A60E-8C936A606FF4}" type="presOf" srcId="{4EEA247A-1309-4631-AF67-D11FC6710C7B}" destId="{8955D5C4-4DED-4AC3-A3A2-AE2D8D3BD1A2}" srcOrd="0" destOrd="0" presId="urn:microsoft.com/office/officeart/2008/layout/LinedList"/>
    <dgm:cxn modelId="{C790D168-68C1-4BAA-8FA5-085840F503A5}" type="presOf" srcId="{FFB9B94E-1C96-4535-B821-F5BD9D33DBD3}" destId="{B1E164E3-51A9-44E0-95F1-42577F9DDE09}" srcOrd="0" destOrd="0" presId="urn:microsoft.com/office/officeart/2008/layout/LinedList"/>
    <dgm:cxn modelId="{C9B0E453-F21F-4D7F-926E-535293BEEC8C}" srcId="{D6023CA9-CB2B-4D49-9809-32E190808D0A}" destId="{C7E0324A-8786-42AC-A5D4-CAB7ABCDC98F}" srcOrd="3" destOrd="0" parTransId="{A5925FA4-C3B1-4A21-AC9A-A405E1D0F5F8}" sibTransId="{9161610E-984D-49E7-B49C-D3AEB3F74E09}"/>
    <dgm:cxn modelId="{BAC0BB55-CCBB-4D0E-90B2-DE4A52D45EA1}" type="presOf" srcId="{D6023CA9-CB2B-4D49-9809-32E190808D0A}" destId="{6365C2D8-35C5-4AE3-9CFE-3D95F2309137}" srcOrd="0" destOrd="0" presId="urn:microsoft.com/office/officeart/2008/layout/LinedList"/>
    <dgm:cxn modelId="{DF8FEB8A-D6DB-4813-9E65-BCE14B2D0C5D}" srcId="{D6023CA9-CB2B-4D49-9809-32E190808D0A}" destId="{B618CCDE-E283-43C8-AD12-9130628D4AFE}" srcOrd="0" destOrd="0" parTransId="{6D4C499E-B29A-4806-BA8F-A6FA57B01FA1}" sibTransId="{90CBA420-C3CE-4C81-8BCB-BDECC9C72D31}"/>
    <dgm:cxn modelId="{7C6CBCB1-252C-4C06-A8F3-979E7628D756}" srcId="{D6023CA9-CB2B-4D49-9809-32E190808D0A}" destId="{08E4E687-0404-44FD-A048-DA9808409223}" srcOrd="1" destOrd="0" parTransId="{E4C90B5C-1E4E-4656-B0AF-01883E770F07}" sibTransId="{C0E69537-CCD2-443F-8F09-9D549F4F6377}"/>
    <dgm:cxn modelId="{7A5203BC-75F9-439B-906D-F47B8CB0F7BE}" type="presOf" srcId="{B618CCDE-E283-43C8-AD12-9130628D4AFE}" destId="{4B403D97-5FFF-480C-9839-2646F5044C61}" srcOrd="0" destOrd="0" presId="urn:microsoft.com/office/officeart/2008/layout/LinedList"/>
    <dgm:cxn modelId="{7D968CD4-0D6A-4327-92BA-20D6912FD19B}" type="presOf" srcId="{08E4E687-0404-44FD-A048-DA9808409223}" destId="{CB6456F3-3F99-4749-8CF5-B0D8C0D24EB7}" srcOrd="0" destOrd="0" presId="urn:microsoft.com/office/officeart/2008/layout/LinedList"/>
    <dgm:cxn modelId="{F83CABDD-C2B6-4976-9547-000F1D945C3D}" type="presOf" srcId="{C7E0324A-8786-42AC-A5D4-CAB7ABCDC98F}" destId="{EB26BB23-D4D1-46BE-BCF7-FD2329E95628}" srcOrd="0" destOrd="0" presId="urn:microsoft.com/office/officeart/2008/layout/LinedList"/>
    <dgm:cxn modelId="{C97CA3A9-CA7F-4740-A879-FF48F82DA314}" type="presParOf" srcId="{6365C2D8-35C5-4AE3-9CFE-3D95F2309137}" destId="{D5B76270-A6D6-4F3D-A052-7F36EC6F78A0}" srcOrd="0" destOrd="0" presId="urn:microsoft.com/office/officeart/2008/layout/LinedList"/>
    <dgm:cxn modelId="{291F8533-ADF7-4529-A7BB-56039337DDE5}" type="presParOf" srcId="{6365C2D8-35C5-4AE3-9CFE-3D95F2309137}" destId="{FECCBE93-8D35-41BB-814A-2F76FD15291A}" srcOrd="1" destOrd="0" presId="urn:microsoft.com/office/officeart/2008/layout/LinedList"/>
    <dgm:cxn modelId="{0BCC4F1A-5BA8-4518-A6DD-12AFFD034D07}" type="presParOf" srcId="{FECCBE93-8D35-41BB-814A-2F76FD15291A}" destId="{4B403D97-5FFF-480C-9839-2646F5044C61}" srcOrd="0" destOrd="0" presId="urn:microsoft.com/office/officeart/2008/layout/LinedList"/>
    <dgm:cxn modelId="{A32E467F-43EB-4A12-802E-AE686B39B822}" type="presParOf" srcId="{FECCBE93-8D35-41BB-814A-2F76FD15291A}" destId="{5ABCF896-BF42-4928-A04C-C24DAD5B730A}" srcOrd="1" destOrd="0" presId="urn:microsoft.com/office/officeart/2008/layout/LinedList"/>
    <dgm:cxn modelId="{6D7E612B-803E-464D-A0A4-757910142FAC}" type="presParOf" srcId="{6365C2D8-35C5-4AE3-9CFE-3D95F2309137}" destId="{888571F5-D9F3-4AFD-9DDD-62783DB1EED9}" srcOrd="2" destOrd="0" presId="urn:microsoft.com/office/officeart/2008/layout/LinedList"/>
    <dgm:cxn modelId="{47D6B778-99A7-43DF-AAF2-AC6DF95304AD}" type="presParOf" srcId="{6365C2D8-35C5-4AE3-9CFE-3D95F2309137}" destId="{91E55465-5BCA-49BD-9106-1F536A10AF85}" srcOrd="3" destOrd="0" presId="urn:microsoft.com/office/officeart/2008/layout/LinedList"/>
    <dgm:cxn modelId="{85706829-2A90-4A51-B510-DE0311CA3177}" type="presParOf" srcId="{91E55465-5BCA-49BD-9106-1F536A10AF85}" destId="{CB6456F3-3F99-4749-8CF5-B0D8C0D24EB7}" srcOrd="0" destOrd="0" presId="urn:microsoft.com/office/officeart/2008/layout/LinedList"/>
    <dgm:cxn modelId="{08233532-347C-422C-84B4-3693D6994D80}" type="presParOf" srcId="{91E55465-5BCA-49BD-9106-1F536A10AF85}" destId="{0CBB0EEA-9392-4A9D-8956-831B062A037B}" srcOrd="1" destOrd="0" presId="urn:microsoft.com/office/officeart/2008/layout/LinedList"/>
    <dgm:cxn modelId="{3E3B1C9E-9CC8-4F23-9055-2F0060245133}" type="presParOf" srcId="{6365C2D8-35C5-4AE3-9CFE-3D95F2309137}" destId="{BA955DD9-3D3A-40DD-BA09-7918A3D196D0}" srcOrd="4" destOrd="0" presId="urn:microsoft.com/office/officeart/2008/layout/LinedList"/>
    <dgm:cxn modelId="{15102B0E-D65A-4D50-8C43-0A8AB6E66B51}" type="presParOf" srcId="{6365C2D8-35C5-4AE3-9CFE-3D95F2309137}" destId="{23ED1CF8-86C2-4BAA-BA11-ED0508DACC7F}" srcOrd="5" destOrd="0" presId="urn:microsoft.com/office/officeart/2008/layout/LinedList"/>
    <dgm:cxn modelId="{370099A1-D477-4C96-8048-0D00B4C2910E}" type="presParOf" srcId="{23ED1CF8-86C2-4BAA-BA11-ED0508DACC7F}" destId="{B1E164E3-51A9-44E0-95F1-42577F9DDE09}" srcOrd="0" destOrd="0" presId="urn:microsoft.com/office/officeart/2008/layout/LinedList"/>
    <dgm:cxn modelId="{827DAFD1-DBEE-4D90-9453-9AEB14F159F5}" type="presParOf" srcId="{23ED1CF8-86C2-4BAA-BA11-ED0508DACC7F}" destId="{3CC63973-777A-4444-B18B-91B9499C6CFC}" srcOrd="1" destOrd="0" presId="urn:microsoft.com/office/officeart/2008/layout/LinedList"/>
    <dgm:cxn modelId="{82D512AC-41B8-4BD8-9BED-3EBCE6C198FE}" type="presParOf" srcId="{6365C2D8-35C5-4AE3-9CFE-3D95F2309137}" destId="{CAD15E62-7840-4CD4-8E05-9692EB068393}" srcOrd="6" destOrd="0" presId="urn:microsoft.com/office/officeart/2008/layout/LinedList"/>
    <dgm:cxn modelId="{EDD818F3-1A83-42E8-A743-4A9A9DE8C7B9}" type="presParOf" srcId="{6365C2D8-35C5-4AE3-9CFE-3D95F2309137}" destId="{5DB032BA-FB07-4226-953E-4A77262ADEE5}" srcOrd="7" destOrd="0" presId="urn:microsoft.com/office/officeart/2008/layout/LinedList"/>
    <dgm:cxn modelId="{8BBF4788-7F0C-4111-82BC-6631005911FA}" type="presParOf" srcId="{5DB032BA-FB07-4226-953E-4A77262ADEE5}" destId="{EB26BB23-D4D1-46BE-BCF7-FD2329E95628}" srcOrd="0" destOrd="0" presId="urn:microsoft.com/office/officeart/2008/layout/LinedList"/>
    <dgm:cxn modelId="{2C414649-806C-4EB1-B7DF-46A101C23442}" type="presParOf" srcId="{5DB032BA-FB07-4226-953E-4A77262ADEE5}" destId="{9B0BDB67-557C-4B46-BDED-F4363BF5E09C}" srcOrd="1" destOrd="0" presId="urn:microsoft.com/office/officeart/2008/layout/LinedList"/>
    <dgm:cxn modelId="{95CDF11F-6B24-43E8-A5E3-6E6E0D77E664}" type="presParOf" srcId="{6365C2D8-35C5-4AE3-9CFE-3D95F2309137}" destId="{0C00D3A4-0D41-4594-BF59-BC7DB1C93920}" srcOrd="8" destOrd="0" presId="urn:microsoft.com/office/officeart/2008/layout/LinedList"/>
    <dgm:cxn modelId="{8B72366B-1A43-48DF-BEFA-473744757F0D}" type="presParOf" srcId="{6365C2D8-35C5-4AE3-9CFE-3D95F2309137}" destId="{C494182B-5330-40E2-8CC2-A99ED257D738}" srcOrd="9" destOrd="0" presId="urn:microsoft.com/office/officeart/2008/layout/LinedList"/>
    <dgm:cxn modelId="{F37819C9-9FC6-41CA-81E8-3837E8D47758}" type="presParOf" srcId="{C494182B-5330-40E2-8CC2-A99ED257D738}" destId="{8955D5C4-4DED-4AC3-A3A2-AE2D8D3BD1A2}" srcOrd="0" destOrd="0" presId="urn:microsoft.com/office/officeart/2008/layout/LinedList"/>
    <dgm:cxn modelId="{A010B8F0-2FBC-4FBD-9AE0-2F238CD31506}" type="presParOf" srcId="{C494182B-5330-40E2-8CC2-A99ED257D738}" destId="{4B3AE7E1-EDDB-4874-9739-19011EDA2E6B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160384C0-1143-4184-8F15-F46871B4C505}" type="doc">
      <dgm:prSet loTypeId="urn:microsoft.com/office/officeart/2008/layout/LinedList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51BF3F83-C5AD-4AF9-9C3E-AE848DFF0147}">
      <dgm:prSet custT="1"/>
      <dgm:spPr/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fr-FR" sz="2800" dirty="0"/>
            <a:t>En sous-groupes de 6</a:t>
          </a:r>
          <a:br>
            <a:rPr lang="fr-FR" sz="2800" dirty="0"/>
          </a:br>
          <a:r>
            <a:rPr lang="en-US" sz="2800" dirty="0" err="1"/>
            <a:t>Comparez</a:t>
          </a:r>
          <a:r>
            <a:rPr lang="en-US" sz="2800" dirty="0"/>
            <a:t> </a:t>
          </a:r>
          <a:r>
            <a:rPr lang="en-US" sz="2800" dirty="0" err="1"/>
            <a:t>vos</a:t>
          </a:r>
          <a:r>
            <a:rPr lang="en-US" sz="2800" dirty="0"/>
            <a:t> questionnaires et </a:t>
          </a:r>
          <a:r>
            <a:rPr lang="en-US" sz="2800" dirty="0" err="1"/>
            <a:t>vos</a:t>
          </a:r>
          <a:r>
            <a:rPr lang="en-US" sz="2800" dirty="0"/>
            <a:t> </a:t>
          </a:r>
          <a:r>
            <a:rPr lang="en-US" sz="2800" dirty="0" err="1"/>
            <a:t>réactions</a:t>
          </a:r>
          <a:endParaRPr lang="en-US" sz="2800" dirty="0"/>
        </a:p>
      </dgm:t>
    </dgm:pt>
    <dgm:pt modelId="{0C17D7DC-D47C-41AD-9FEE-C54A474CEA62}" type="parTrans" cxnId="{AB35C724-6D1F-4EB0-95EB-838FF2DACE12}">
      <dgm:prSet/>
      <dgm:spPr/>
      <dgm:t>
        <a:bodyPr/>
        <a:lstStyle/>
        <a:p>
          <a:endParaRPr lang="en-US"/>
        </a:p>
      </dgm:t>
    </dgm:pt>
    <dgm:pt modelId="{6F1E8F81-B6C7-4B8F-A302-B14C04F95815}" type="sibTrans" cxnId="{AB35C724-6D1F-4EB0-95EB-838FF2DACE12}">
      <dgm:prSet/>
      <dgm:spPr/>
      <dgm:t>
        <a:bodyPr/>
        <a:lstStyle/>
        <a:p>
          <a:endParaRPr lang="en-US"/>
        </a:p>
      </dgm:t>
    </dgm:pt>
    <dgm:pt modelId="{1FBFCE15-4963-4BF2-88AA-29E7C755888C}">
      <dgm:prSet custT="1"/>
      <dgm:spPr/>
      <dgm:t>
        <a:bodyPr/>
        <a:lstStyle/>
        <a:p>
          <a:r>
            <a:rPr lang="fr-FR" sz="2800" dirty="0"/>
            <a:t>Est-ce qu’il y a homogénéité dans vos réponses quand vous évaluez la colonne « votre pays »?</a:t>
          </a:r>
          <a:endParaRPr lang="en-US" sz="2800" dirty="0"/>
        </a:p>
      </dgm:t>
    </dgm:pt>
    <dgm:pt modelId="{C0E09719-1FAE-4348-9FD8-E4C2442551F4}" type="parTrans" cxnId="{A8B8FB84-2B18-48E8-B1FE-61C4FF10E90F}">
      <dgm:prSet/>
      <dgm:spPr/>
      <dgm:t>
        <a:bodyPr/>
        <a:lstStyle/>
        <a:p>
          <a:endParaRPr lang="en-US"/>
        </a:p>
      </dgm:t>
    </dgm:pt>
    <dgm:pt modelId="{9F2B9516-E499-4C38-8A5F-736FE22AAA2A}" type="sibTrans" cxnId="{A8B8FB84-2B18-48E8-B1FE-61C4FF10E90F}">
      <dgm:prSet/>
      <dgm:spPr/>
      <dgm:t>
        <a:bodyPr/>
        <a:lstStyle/>
        <a:p>
          <a:endParaRPr lang="en-US"/>
        </a:p>
      </dgm:t>
    </dgm:pt>
    <dgm:pt modelId="{8F9572E0-E7A6-4208-A40F-76967530D209}">
      <dgm:prSet custT="1"/>
      <dgm:spPr/>
      <dgm:t>
        <a:bodyPr/>
        <a:lstStyle/>
        <a:p>
          <a:r>
            <a:rPr lang="fr-FR" sz="2800" dirty="0"/>
            <a:t>Quand vous regardez les autres cultures les DO et les DON’T sont les mêmes?:</a:t>
          </a:r>
          <a:br>
            <a:rPr lang="fr-FR" sz="3000" dirty="0"/>
          </a:br>
          <a:r>
            <a:rPr lang="fr-FR" sz="2400" dirty="0"/>
            <a:t>- avez-vous répondu de la même façon?</a:t>
          </a:r>
          <a:br>
            <a:rPr lang="fr-FR" sz="2400" dirty="0"/>
          </a:br>
          <a:r>
            <a:rPr lang="fr-FR" sz="2400" dirty="0"/>
            <a:t>- y-a-t-il homogénéité entre les pays?</a:t>
          </a:r>
          <a:endParaRPr lang="en-US" sz="3000" dirty="0"/>
        </a:p>
      </dgm:t>
    </dgm:pt>
    <dgm:pt modelId="{B485EF93-6C8E-4F94-9668-3B1863117E4E}" type="parTrans" cxnId="{ADC5D652-E5CF-43A0-A556-44961B0FA953}">
      <dgm:prSet/>
      <dgm:spPr/>
      <dgm:t>
        <a:bodyPr/>
        <a:lstStyle/>
        <a:p>
          <a:endParaRPr lang="en-US"/>
        </a:p>
      </dgm:t>
    </dgm:pt>
    <dgm:pt modelId="{CC1BDD02-9A27-46B4-BDA2-95AA7C99C54E}" type="sibTrans" cxnId="{ADC5D652-E5CF-43A0-A556-44961B0FA953}">
      <dgm:prSet/>
      <dgm:spPr/>
      <dgm:t>
        <a:bodyPr/>
        <a:lstStyle/>
        <a:p>
          <a:endParaRPr lang="en-US"/>
        </a:p>
      </dgm:t>
    </dgm:pt>
    <dgm:pt modelId="{0552A915-D1AC-48B8-9BF8-AF858A8C47E5}" type="pres">
      <dgm:prSet presAssocID="{160384C0-1143-4184-8F15-F46871B4C505}" presName="vert0" presStyleCnt="0">
        <dgm:presLayoutVars>
          <dgm:dir/>
          <dgm:animOne val="branch"/>
          <dgm:animLvl val="lvl"/>
        </dgm:presLayoutVars>
      </dgm:prSet>
      <dgm:spPr/>
    </dgm:pt>
    <dgm:pt modelId="{3E9C0904-E420-414C-9BBD-3A0948B6F3BA}" type="pres">
      <dgm:prSet presAssocID="{51BF3F83-C5AD-4AF9-9C3E-AE848DFF0147}" presName="thickLine" presStyleLbl="alignNode1" presStyleIdx="0" presStyleCnt="3"/>
      <dgm:spPr/>
    </dgm:pt>
    <dgm:pt modelId="{3BB78FCA-E623-46A2-B730-4BFFFA5638D5}" type="pres">
      <dgm:prSet presAssocID="{51BF3F83-C5AD-4AF9-9C3E-AE848DFF0147}" presName="horz1" presStyleCnt="0"/>
      <dgm:spPr/>
    </dgm:pt>
    <dgm:pt modelId="{09C16654-FBF5-4AD2-BD57-B76AC1CE645D}" type="pres">
      <dgm:prSet presAssocID="{51BF3F83-C5AD-4AF9-9C3E-AE848DFF0147}" presName="tx1" presStyleLbl="revTx" presStyleIdx="0" presStyleCnt="3"/>
      <dgm:spPr/>
    </dgm:pt>
    <dgm:pt modelId="{788E14F9-F444-401A-819B-338A1CDE82CF}" type="pres">
      <dgm:prSet presAssocID="{51BF3F83-C5AD-4AF9-9C3E-AE848DFF0147}" presName="vert1" presStyleCnt="0"/>
      <dgm:spPr/>
    </dgm:pt>
    <dgm:pt modelId="{D4999050-199F-4CB2-9DE5-AB1D26203AC0}" type="pres">
      <dgm:prSet presAssocID="{1FBFCE15-4963-4BF2-88AA-29E7C755888C}" presName="thickLine" presStyleLbl="alignNode1" presStyleIdx="1" presStyleCnt="3"/>
      <dgm:spPr/>
    </dgm:pt>
    <dgm:pt modelId="{625A5F5B-3C65-4DC7-9315-623E762451F0}" type="pres">
      <dgm:prSet presAssocID="{1FBFCE15-4963-4BF2-88AA-29E7C755888C}" presName="horz1" presStyleCnt="0"/>
      <dgm:spPr/>
    </dgm:pt>
    <dgm:pt modelId="{42CCDB7A-5898-4375-B686-8B5667FCB6D1}" type="pres">
      <dgm:prSet presAssocID="{1FBFCE15-4963-4BF2-88AA-29E7C755888C}" presName="tx1" presStyleLbl="revTx" presStyleIdx="1" presStyleCnt="3"/>
      <dgm:spPr/>
    </dgm:pt>
    <dgm:pt modelId="{3220FB0A-BC8A-49F1-90F3-A0770B2ED956}" type="pres">
      <dgm:prSet presAssocID="{1FBFCE15-4963-4BF2-88AA-29E7C755888C}" presName="vert1" presStyleCnt="0"/>
      <dgm:spPr/>
    </dgm:pt>
    <dgm:pt modelId="{EFCAC481-DF18-4681-98FC-8D5D2147A848}" type="pres">
      <dgm:prSet presAssocID="{8F9572E0-E7A6-4208-A40F-76967530D209}" presName="thickLine" presStyleLbl="alignNode1" presStyleIdx="2" presStyleCnt="3"/>
      <dgm:spPr/>
    </dgm:pt>
    <dgm:pt modelId="{2FE0DFF2-5686-49BB-83FE-307B5E87022C}" type="pres">
      <dgm:prSet presAssocID="{8F9572E0-E7A6-4208-A40F-76967530D209}" presName="horz1" presStyleCnt="0"/>
      <dgm:spPr/>
    </dgm:pt>
    <dgm:pt modelId="{CD3F37FA-5944-4202-952F-AA4BF79475E1}" type="pres">
      <dgm:prSet presAssocID="{8F9572E0-E7A6-4208-A40F-76967530D209}" presName="tx1" presStyleLbl="revTx" presStyleIdx="2" presStyleCnt="3"/>
      <dgm:spPr/>
    </dgm:pt>
    <dgm:pt modelId="{59AC8EFC-CC65-4023-8D56-6C67DA02D0EB}" type="pres">
      <dgm:prSet presAssocID="{8F9572E0-E7A6-4208-A40F-76967530D209}" presName="vert1" presStyleCnt="0"/>
      <dgm:spPr/>
    </dgm:pt>
  </dgm:ptLst>
  <dgm:cxnLst>
    <dgm:cxn modelId="{096F5E0E-41CF-4839-9583-EB49A2D4645E}" type="presOf" srcId="{51BF3F83-C5AD-4AF9-9C3E-AE848DFF0147}" destId="{09C16654-FBF5-4AD2-BD57-B76AC1CE645D}" srcOrd="0" destOrd="0" presId="urn:microsoft.com/office/officeart/2008/layout/LinedList"/>
    <dgm:cxn modelId="{AB35C724-6D1F-4EB0-95EB-838FF2DACE12}" srcId="{160384C0-1143-4184-8F15-F46871B4C505}" destId="{51BF3F83-C5AD-4AF9-9C3E-AE848DFF0147}" srcOrd="0" destOrd="0" parTransId="{0C17D7DC-D47C-41AD-9FEE-C54A474CEA62}" sibTransId="{6F1E8F81-B6C7-4B8F-A302-B14C04F95815}"/>
    <dgm:cxn modelId="{ADC5D652-E5CF-43A0-A556-44961B0FA953}" srcId="{160384C0-1143-4184-8F15-F46871B4C505}" destId="{8F9572E0-E7A6-4208-A40F-76967530D209}" srcOrd="2" destOrd="0" parTransId="{B485EF93-6C8E-4F94-9668-3B1863117E4E}" sibTransId="{CC1BDD02-9A27-46B4-BDA2-95AA7C99C54E}"/>
    <dgm:cxn modelId="{B9531D54-0ACA-42E8-BC4C-47A452C20EEF}" type="presOf" srcId="{160384C0-1143-4184-8F15-F46871B4C505}" destId="{0552A915-D1AC-48B8-9BF8-AF858A8C47E5}" srcOrd="0" destOrd="0" presId="urn:microsoft.com/office/officeart/2008/layout/LinedList"/>
    <dgm:cxn modelId="{A8B8FB84-2B18-48E8-B1FE-61C4FF10E90F}" srcId="{160384C0-1143-4184-8F15-F46871B4C505}" destId="{1FBFCE15-4963-4BF2-88AA-29E7C755888C}" srcOrd="1" destOrd="0" parTransId="{C0E09719-1FAE-4348-9FD8-E4C2442551F4}" sibTransId="{9F2B9516-E499-4C38-8A5F-736FE22AAA2A}"/>
    <dgm:cxn modelId="{87274CBE-B9CE-4FFE-90F4-7DB2285DAE67}" type="presOf" srcId="{8F9572E0-E7A6-4208-A40F-76967530D209}" destId="{CD3F37FA-5944-4202-952F-AA4BF79475E1}" srcOrd="0" destOrd="0" presId="urn:microsoft.com/office/officeart/2008/layout/LinedList"/>
    <dgm:cxn modelId="{71BF8FE0-8708-4221-8268-902FA47AFA38}" type="presOf" srcId="{1FBFCE15-4963-4BF2-88AA-29E7C755888C}" destId="{42CCDB7A-5898-4375-B686-8B5667FCB6D1}" srcOrd="0" destOrd="0" presId="urn:microsoft.com/office/officeart/2008/layout/LinedList"/>
    <dgm:cxn modelId="{B719CF08-AF46-4836-8EFB-50996962A1EC}" type="presParOf" srcId="{0552A915-D1AC-48B8-9BF8-AF858A8C47E5}" destId="{3E9C0904-E420-414C-9BBD-3A0948B6F3BA}" srcOrd="0" destOrd="0" presId="urn:microsoft.com/office/officeart/2008/layout/LinedList"/>
    <dgm:cxn modelId="{6F732AE9-8800-4D36-B8C9-67280748E9A6}" type="presParOf" srcId="{0552A915-D1AC-48B8-9BF8-AF858A8C47E5}" destId="{3BB78FCA-E623-46A2-B730-4BFFFA5638D5}" srcOrd="1" destOrd="0" presId="urn:microsoft.com/office/officeart/2008/layout/LinedList"/>
    <dgm:cxn modelId="{86E45A10-67FA-4653-AA4E-FBC18A8657F7}" type="presParOf" srcId="{3BB78FCA-E623-46A2-B730-4BFFFA5638D5}" destId="{09C16654-FBF5-4AD2-BD57-B76AC1CE645D}" srcOrd="0" destOrd="0" presId="urn:microsoft.com/office/officeart/2008/layout/LinedList"/>
    <dgm:cxn modelId="{CC037F70-CE5D-46D3-9CF9-9DCBB56052E8}" type="presParOf" srcId="{3BB78FCA-E623-46A2-B730-4BFFFA5638D5}" destId="{788E14F9-F444-401A-819B-338A1CDE82CF}" srcOrd="1" destOrd="0" presId="urn:microsoft.com/office/officeart/2008/layout/LinedList"/>
    <dgm:cxn modelId="{7E4B1793-7A6F-486F-A43D-1E6D51135ED3}" type="presParOf" srcId="{0552A915-D1AC-48B8-9BF8-AF858A8C47E5}" destId="{D4999050-199F-4CB2-9DE5-AB1D26203AC0}" srcOrd="2" destOrd="0" presId="urn:microsoft.com/office/officeart/2008/layout/LinedList"/>
    <dgm:cxn modelId="{CD7ACE94-32D8-4253-A0EB-11FF4024E71A}" type="presParOf" srcId="{0552A915-D1AC-48B8-9BF8-AF858A8C47E5}" destId="{625A5F5B-3C65-4DC7-9315-623E762451F0}" srcOrd="3" destOrd="0" presId="urn:microsoft.com/office/officeart/2008/layout/LinedList"/>
    <dgm:cxn modelId="{CB356140-0944-4284-8DB1-C25EC8764F18}" type="presParOf" srcId="{625A5F5B-3C65-4DC7-9315-623E762451F0}" destId="{42CCDB7A-5898-4375-B686-8B5667FCB6D1}" srcOrd="0" destOrd="0" presId="urn:microsoft.com/office/officeart/2008/layout/LinedList"/>
    <dgm:cxn modelId="{4E277481-FC2F-4894-BB2E-3756B702F3DC}" type="presParOf" srcId="{625A5F5B-3C65-4DC7-9315-623E762451F0}" destId="{3220FB0A-BC8A-49F1-90F3-A0770B2ED956}" srcOrd="1" destOrd="0" presId="urn:microsoft.com/office/officeart/2008/layout/LinedList"/>
    <dgm:cxn modelId="{17616822-7883-4EC0-B9B7-B40BF4C3506F}" type="presParOf" srcId="{0552A915-D1AC-48B8-9BF8-AF858A8C47E5}" destId="{EFCAC481-DF18-4681-98FC-8D5D2147A848}" srcOrd="4" destOrd="0" presId="urn:microsoft.com/office/officeart/2008/layout/LinedList"/>
    <dgm:cxn modelId="{FF85B09B-0529-4CE8-B77D-65F2B32174D3}" type="presParOf" srcId="{0552A915-D1AC-48B8-9BF8-AF858A8C47E5}" destId="{2FE0DFF2-5686-49BB-83FE-307B5E87022C}" srcOrd="5" destOrd="0" presId="urn:microsoft.com/office/officeart/2008/layout/LinedList"/>
    <dgm:cxn modelId="{EB641A80-CA43-4516-9ABE-C82E163BC2BE}" type="presParOf" srcId="{2FE0DFF2-5686-49BB-83FE-307B5E87022C}" destId="{CD3F37FA-5944-4202-952F-AA4BF79475E1}" srcOrd="0" destOrd="0" presId="urn:microsoft.com/office/officeart/2008/layout/LinedList"/>
    <dgm:cxn modelId="{A696E6C1-33CC-42CF-9B53-7D27DADC30CE}" type="presParOf" srcId="{2FE0DFF2-5686-49BB-83FE-307B5E87022C}" destId="{59AC8EFC-CC65-4023-8D56-6C67DA02D0EB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9C98E04B-B1B2-4352-89E8-7EF298367517}" type="doc">
      <dgm:prSet loTypeId="urn:microsoft.com/office/officeart/2008/layout/LinedList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5BFBB408-F8D6-450E-8E76-D2280EC29744}">
      <dgm:prSet custT="1"/>
      <dgm:spPr/>
      <dgm:t>
        <a:bodyPr/>
        <a:lstStyle/>
        <a:p>
          <a:r>
            <a:rPr lang="fr-FR" sz="2800" noProof="0" dirty="0"/>
            <a:t>En grand groupe</a:t>
          </a:r>
        </a:p>
      </dgm:t>
    </dgm:pt>
    <dgm:pt modelId="{E8D70785-62C2-4EA9-9CF7-CE2484FAE492}" type="parTrans" cxnId="{DE4F9AC9-F414-4E8F-8AA9-7DABA1948307}">
      <dgm:prSet/>
      <dgm:spPr/>
      <dgm:t>
        <a:bodyPr/>
        <a:lstStyle/>
        <a:p>
          <a:endParaRPr lang="fr-FR" noProof="0" dirty="0"/>
        </a:p>
      </dgm:t>
    </dgm:pt>
    <dgm:pt modelId="{F27FFF9A-AA9A-4268-9F2F-24C09E832A08}" type="sibTrans" cxnId="{DE4F9AC9-F414-4E8F-8AA9-7DABA1948307}">
      <dgm:prSet/>
      <dgm:spPr/>
      <dgm:t>
        <a:bodyPr/>
        <a:lstStyle/>
        <a:p>
          <a:endParaRPr lang="fr-FR" noProof="0" dirty="0"/>
        </a:p>
      </dgm:t>
    </dgm:pt>
    <dgm:pt modelId="{D9FBA77C-0309-41E4-A72E-A3DC78447EB7}">
      <dgm:prSet custT="1"/>
      <dgm:spPr/>
      <dgm:t>
        <a:bodyPr/>
        <a:lstStyle/>
        <a:p>
          <a:r>
            <a:rPr lang="fr-FR" sz="2800" noProof="0" dirty="0">
              <a:solidFill>
                <a:schemeClr val="tx1"/>
              </a:solidFill>
            </a:rPr>
            <a:t>Concernant la relation à l’ESPACE (jeu des présentations), qu’avez vous constaté?</a:t>
          </a:r>
          <a:endParaRPr lang="fr-FR" sz="2800" noProof="0" dirty="0"/>
        </a:p>
        <a:p>
          <a:r>
            <a:rPr lang="fr-FR" sz="2800" noProof="0" dirty="0">
              <a:solidFill>
                <a:srgbClr val="FF0000"/>
              </a:solidFill>
            </a:rPr>
            <a:t>Des anecdotes?</a:t>
          </a:r>
        </a:p>
      </dgm:t>
    </dgm:pt>
    <dgm:pt modelId="{F75620C7-43CF-4F1A-A19A-18A25B62BEBA}" type="parTrans" cxnId="{DDF35A2F-C008-405F-A4B7-D241FCB68830}">
      <dgm:prSet/>
      <dgm:spPr/>
      <dgm:t>
        <a:bodyPr/>
        <a:lstStyle/>
        <a:p>
          <a:endParaRPr lang="fr-FR" noProof="0" dirty="0"/>
        </a:p>
      </dgm:t>
    </dgm:pt>
    <dgm:pt modelId="{D1F05EEF-9A9D-4031-B096-72686A7D9C19}" type="sibTrans" cxnId="{DDF35A2F-C008-405F-A4B7-D241FCB68830}">
      <dgm:prSet/>
      <dgm:spPr/>
      <dgm:t>
        <a:bodyPr/>
        <a:lstStyle/>
        <a:p>
          <a:endParaRPr lang="fr-FR" noProof="0" dirty="0"/>
        </a:p>
      </dgm:t>
    </dgm:pt>
    <dgm:pt modelId="{68DD2D8D-6C95-4542-997A-CC82AA25C761}">
      <dgm:prSet custT="1"/>
      <dgm:spPr/>
      <dgm:t>
        <a:bodyPr/>
        <a:lstStyle/>
        <a:p>
          <a:r>
            <a:rPr lang="fr-FR" sz="2800" noProof="0" dirty="0">
              <a:solidFill>
                <a:schemeClr val="tx1"/>
              </a:solidFill>
            </a:rPr>
            <a:t>Concernant la relation au TEMPS (jeu des réunions), qu’avez vous constaté?</a:t>
          </a:r>
        </a:p>
        <a:p>
          <a:r>
            <a:rPr lang="fr-FR" sz="2800" noProof="0" dirty="0">
              <a:solidFill>
                <a:srgbClr val="FF0000"/>
              </a:solidFill>
            </a:rPr>
            <a:t>Des anecdotes?</a:t>
          </a:r>
          <a:endParaRPr lang="fr-FR" sz="4000" noProof="0" dirty="0">
            <a:solidFill>
              <a:srgbClr val="FF0000"/>
            </a:solidFill>
          </a:endParaRPr>
        </a:p>
      </dgm:t>
    </dgm:pt>
    <dgm:pt modelId="{A8BC3BA1-8834-447A-B989-70BE235FD0EA}" type="parTrans" cxnId="{565E5CDD-67DE-4342-833F-9B6CF11CEF1B}">
      <dgm:prSet/>
      <dgm:spPr/>
      <dgm:t>
        <a:bodyPr/>
        <a:lstStyle/>
        <a:p>
          <a:endParaRPr lang="fr-FR"/>
        </a:p>
      </dgm:t>
    </dgm:pt>
    <dgm:pt modelId="{B592F6D0-AD5B-4C9E-ADCD-30449824A112}" type="sibTrans" cxnId="{565E5CDD-67DE-4342-833F-9B6CF11CEF1B}">
      <dgm:prSet/>
      <dgm:spPr/>
      <dgm:t>
        <a:bodyPr/>
        <a:lstStyle/>
        <a:p>
          <a:endParaRPr lang="fr-FR"/>
        </a:p>
      </dgm:t>
    </dgm:pt>
    <dgm:pt modelId="{05ECFAD6-1ADF-44BC-AF63-BCC773546509}" type="pres">
      <dgm:prSet presAssocID="{9C98E04B-B1B2-4352-89E8-7EF298367517}" presName="vert0" presStyleCnt="0">
        <dgm:presLayoutVars>
          <dgm:dir/>
          <dgm:animOne val="branch"/>
          <dgm:animLvl val="lvl"/>
        </dgm:presLayoutVars>
      </dgm:prSet>
      <dgm:spPr/>
    </dgm:pt>
    <dgm:pt modelId="{560E2657-64BF-48C3-9290-F20EE94D7B4A}" type="pres">
      <dgm:prSet presAssocID="{5BFBB408-F8D6-450E-8E76-D2280EC29744}" presName="thickLine" presStyleLbl="alignNode1" presStyleIdx="0" presStyleCnt="3"/>
      <dgm:spPr/>
    </dgm:pt>
    <dgm:pt modelId="{668EFEAA-B84D-476B-9756-F8EE8BD1638F}" type="pres">
      <dgm:prSet presAssocID="{5BFBB408-F8D6-450E-8E76-D2280EC29744}" presName="horz1" presStyleCnt="0"/>
      <dgm:spPr/>
    </dgm:pt>
    <dgm:pt modelId="{EFC43C36-3406-46F5-BD65-9AB743F9F655}" type="pres">
      <dgm:prSet presAssocID="{5BFBB408-F8D6-450E-8E76-D2280EC29744}" presName="tx1" presStyleLbl="revTx" presStyleIdx="0" presStyleCnt="3"/>
      <dgm:spPr/>
    </dgm:pt>
    <dgm:pt modelId="{D567F238-D998-4C1A-A3E3-65B531FA840B}" type="pres">
      <dgm:prSet presAssocID="{5BFBB408-F8D6-450E-8E76-D2280EC29744}" presName="vert1" presStyleCnt="0"/>
      <dgm:spPr/>
    </dgm:pt>
    <dgm:pt modelId="{2B23BB0E-4122-4EFD-B57E-D253B39AAA4A}" type="pres">
      <dgm:prSet presAssocID="{D9FBA77C-0309-41E4-A72E-A3DC78447EB7}" presName="thickLine" presStyleLbl="alignNode1" presStyleIdx="1" presStyleCnt="3"/>
      <dgm:spPr/>
    </dgm:pt>
    <dgm:pt modelId="{6A0ACA6B-E327-4AFC-AEBC-B13A19B4AEBD}" type="pres">
      <dgm:prSet presAssocID="{D9FBA77C-0309-41E4-A72E-A3DC78447EB7}" presName="horz1" presStyleCnt="0"/>
      <dgm:spPr/>
    </dgm:pt>
    <dgm:pt modelId="{F9E09542-03AB-436C-A668-E6B3F2D269CD}" type="pres">
      <dgm:prSet presAssocID="{D9FBA77C-0309-41E4-A72E-A3DC78447EB7}" presName="tx1" presStyleLbl="revTx" presStyleIdx="1" presStyleCnt="3"/>
      <dgm:spPr/>
    </dgm:pt>
    <dgm:pt modelId="{66B340AF-F2E7-41A3-A49F-0EAC994B0F40}" type="pres">
      <dgm:prSet presAssocID="{D9FBA77C-0309-41E4-A72E-A3DC78447EB7}" presName="vert1" presStyleCnt="0"/>
      <dgm:spPr/>
    </dgm:pt>
    <dgm:pt modelId="{D8228E83-5AD8-497B-9C3E-E33E3A292FDB}" type="pres">
      <dgm:prSet presAssocID="{68DD2D8D-6C95-4542-997A-CC82AA25C761}" presName="thickLine" presStyleLbl="alignNode1" presStyleIdx="2" presStyleCnt="3"/>
      <dgm:spPr/>
    </dgm:pt>
    <dgm:pt modelId="{BD57D2CF-D402-42CF-B48D-BF95F0542A65}" type="pres">
      <dgm:prSet presAssocID="{68DD2D8D-6C95-4542-997A-CC82AA25C761}" presName="horz1" presStyleCnt="0"/>
      <dgm:spPr/>
    </dgm:pt>
    <dgm:pt modelId="{B91C1ABF-7E52-4F57-968B-E1B2D88C11D2}" type="pres">
      <dgm:prSet presAssocID="{68DD2D8D-6C95-4542-997A-CC82AA25C761}" presName="tx1" presStyleLbl="revTx" presStyleIdx="2" presStyleCnt="3"/>
      <dgm:spPr/>
    </dgm:pt>
    <dgm:pt modelId="{1A1D6E2E-94AD-44F5-AFF7-983315C8958B}" type="pres">
      <dgm:prSet presAssocID="{68DD2D8D-6C95-4542-997A-CC82AA25C761}" presName="vert1" presStyleCnt="0"/>
      <dgm:spPr/>
    </dgm:pt>
  </dgm:ptLst>
  <dgm:cxnLst>
    <dgm:cxn modelId="{37030E20-09C8-4733-A86B-8DF3DBBE44A0}" type="presOf" srcId="{D9FBA77C-0309-41E4-A72E-A3DC78447EB7}" destId="{F9E09542-03AB-436C-A668-E6B3F2D269CD}" srcOrd="0" destOrd="0" presId="urn:microsoft.com/office/officeart/2008/layout/LinedList"/>
    <dgm:cxn modelId="{DDF35A2F-C008-405F-A4B7-D241FCB68830}" srcId="{9C98E04B-B1B2-4352-89E8-7EF298367517}" destId="{D9FBA77C-0309-41E4-A72E-A3DC78447EB7}" srcOrd="1" destOrd="0" parTransId="{F75620C7-43CF-4F1A-A19A-18A25B62BEBA}" sibTransId="{D1F05EEF-9A9D-4031-B096-72686A7D9C19}"/>
    <dgm:cxn modelId="{77DFF14D-44D4-4F13-907C-438EC7727391}" type="presOf" srcId="{9C98E04B-B1B2-4352-89E8-7EF298367517}" destId="{05ECFAD6-1ADF-44BC-AF63-BCC773546509}" srcOrd="0" destOrd="0" presId="urn:microsoft.com/office/officeart/2008/layout/LinedList"/>
    <dgm:cxn modelId="{50E15257-2A8D-47D3-BD84-00C1D04EAE2C}" type="presOf" srcId="{5BFBB408-F8D6-450E-8E76-D2280EC29744}" destId="{EFC43C36-3406-46F5-BD65-9AB743F9F655}" srcOrd="0" destOrd="0" presId="urn:microsoft.com/office/officeart/2008/layout/LinedList"/>
    <dgm:cxn modelId="{A973EFAE-8F20-4589-8D01-99AAA63BC21E}" type="presOf" srcId="{68DD2D8D-6C95-4542-997A-CC82AA25C761}" destId="{B91C1ABF-7E52-4F57-968B-E1B2D88C11D2}" srcOrd="0" destOrd="0" presId="urn:microsoft.com/office/officeart/2008/layout/LinedList"/>
    <dgm:cxn modelId="{DE4F9AC9-F414-4E8F-8AA9-7DABA1948307}" srcId="{9C98E04B-B1B2-4352-89E8-7EF298367517}" destId="{5BFBB408-F8D6-450E-8E76-D2280EC29744}" srcOrd="0" destOrd="0" parTransId="{E8D70785-62C2-4EA9-9CF7-CE2484FAE492}" sibTransId="{F27FFF9A-AA9A-4268-9F2F-24C09E832A08}"/>
    <dgm:cxn modelId="{565E5CDD-67DE-4342-833F-9B6CF11CEF1B}" srcId="{9C98E04B-B1B2-4352-89E8-7EF298367517}" destId="{68DD2D8D-6C95-4542-997A-CC82AA25C761}" srcOrd="2" destOrd="0" parTransId="{A8BC3BA1-8834-447A-B989-70BE235FD0EA}" sibTransId="{B592F6D0-AD5B-4C9E-ADCD-30449824A112}"/>
    <dgm:cxn modelId="{C4D809CB-6ED7-4D03-8A17-FE46F49DF9F1}" type="presParOf" srcId="{05ECFAD6-1ADF-44BC-AF63-BCC773546509}" destId="{560E2657-64BF-48C3-9290-F20EE94D7B4A}" srcOrd="0" destOrd="0" presId="urn:microsoft.com/office/officeart/2008/layout/LinedList"/>
    <dgm:cxn modelId="{4FAD0A96-8708-4338-87C3-678D54FDACC1}" type="presParOf" srcId="{05ECFAD6-1ADF-44BC-AF63-BCC773546509}" destId="{668EFEAA-B84D-476B-9756-F8EE8BD1638F}" srcOrd="1" destOrd="0" presId="urn:microsoft.com/office/officeart/2008/layout/LinedList"/>
    <dgm:cxn modelId="{FDD3F79B-910D-4105-AD1B-70235CB15018}" type="presParOf" srcId="{668EFEAA-B84D-476B-9756-F8EE8BD1638F}" destId="{EFC43C36-3406-46F5-BD65-9AB743F9F655}" srcOrd="0" destOrd="0" presId="urn:microsoft.com/office/officeart/2008/layout/LinedList"/>
    <dgm:cxn modelId="{8DC10982-B99E-4AB7-9EE3-68D85B10E70E}" type="presParOf" srcId="{668EFEAA-B84D-476B-9756-F8EE8BD1638F}" destId="{D567F238-D998-4C1A-A3E3-65B531FA840B}" srcOrd="1" destOrd="0" presId="urn:microsoft.com/office/officeart/2008/layout/LinedList"/>
    <dgm:cxn modelId="{C4A70309-349D-4FAB-84C8-659E28424480}" type="presParOf" srcId="{05ECFAD6-1ADF-44BC-AF63-BCC773546509}" destId="{2B23BB0E-4122-4EFD-B57E-D253B39AAA4A}" srcOrd="2" destOrd="0" presId="urn:microsoft.com/office/officeart/2008/layout/LinedList"/>
    <dgm:cxn modelId="{2DED82ED-5061-4173-9841-8BBD9A7815CF}" type="presParOf" srcId="{05ECFAD6-1ADF-44BC-AF63-BCC773546509}" destId="{6A0ACA6B-E327-4AFC-AEBC-B13A19B4AEBD}" srcOrd="3" destOrd="0" presId="urn:microsoft.com/office/officeart/2008/layout/LinedList"/>
    <dgm:cxn modelId="{BF39FC69-B211-4944-AF47-3D1772F09172}" type="presParOf" srcId="{6A0ACA6B-E327-4AFC-AEBC-B13A19B4AEBD}" destId="{F9E09542-03AB-436C-A668-E6B3F2D269CD}" srcOrd="0" destOrd="0" presId="urn:microsoft.com/office/officeart/2008/layout/LinedList"/>
    <dgm:cxn modelId="{CEB05D7B-01CF-4EB2-B182-0450C28817CF}" type="presParOf" srcId="{6A0ACA6B-E327-4AFC-AEBC-B13A19B4AEBD}" destId="{66B340AF-F2E7-41A3-A49F-0EAC994B0F40}" srcOrd="1" destOrd="0" presId="urn:microsoft.com/office/officeart/2008/layout/LinedList"/>
    <dgm:cxn modelId="{B19435CA-BFD7-47B9-B74B-0C77A14F0821}" type="presParOf" srcId="{05ECFAD6-1ADF-44BC-AF63-BCC773546509}" destId="{D8228E83-5AD8-497B-9C3E-E33E3A292FDB}" srcOrd="4" destOrd="0" presId="urn:microsoft.com/office/officeart/2008/layout/LinedList"/>
    <dgm:cxn modelId="{3EA4EB25-F926-4D46-A125-BB9EC03261EA}" type="presParOf" srcId="{05ECFAD6-1ADF-44BC-AF63-BCC773546509}" destId="{BD57D2CF-D402-42CF-B48D-BF95F0542A65}" srcOrd="5" destOrd="0" presId="urn:microsoft.com/office/officeart/2008/layout/LinedList"/>
    <dgm:cxn modelId="{329F20F8-4A8E-4A96-BA9E-6E9E6F5E64B1}" type="presParOf" srcId="{BD57D2CF-D402-42CF-B48D-BF95F0542A65}" destId="{B91C1ABF-7E52-4F57-968B-E1B2D88C11D2}" srcOrd="0" destOrd="0" presId="urn:microsoft.com/office/officeart/2008/layout/LinedList"/>
    <dgm:cxn modelId="{DE793A73-EC26-415D-8A10-D5CC69462E78}" type="presParOf" srcId="{BD57D2CF-D402-42CF-B48D-BF95F0542A65}" destId="{1A1D6E2E-94AD-44F5-AFF7-983315C8958B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E7669C3-1855-43A1-96B1-5E980485A885}">
      <dsp:nvSpPr>
        <dsp:cNvPr id="0" name=""/>
        <dsp:cNvSpPr/>
      </dsp:nvSpPr>
      <dsp:spPr>
        <a:xfrm>
          <a:off x="995487" y="3003"/>
          <a:ext cx="4522629" cy="2713577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300" kern="1200" dirty="0">
              <a:solidFill>
                <a:schemeClr val="tx1"/>
              </a:solidFill>
            </a:rPr>
            <a:t>La langue parlée et écrite peut constituer une difficulté. C’est une difficulté évidente et visible.</a:t>
          </a:r>
          <a:endParaRPr lang="en-US" sz="2300" kern="1200" dirty="0">
            <a:solidFill>
              <a:schemeClr val="tx1"/>
            </a:solidFill>
          </a:endParaRPr>
        </a:p>
      </dsp:txBody>
      <dsp:txXfrm>
        <a:off x="995487" y="3003"/>
        <a:ext cx="4522629" cy="2713577"/>
      </dsp:txXfrm>
    </dsp:sp>
    <dsp:sp modelId="{88E1AECA-5186-4CF9-B0DC-AD8FD7DADB56}">
      <dsp:nvSpPr>
        <dsp:cNvPr id="0" name=""/>
        <dsp:cNvSpPr/>
      </dsp:nvSpPr>
      <dsp:spPr>
        <a:xfrm>
          <a:off x="995487" y="3168844"/>
          <a:ext cx="4522629" cy="2713577"/>
        </a:xfrm>
        <a:prstGeom prst="rect">
          <a:avLst/>
        </a:prstGeom>
        <a:solidFill>
          <a:schemeClr val="accent1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300" kern="1200"/>
            <a:t>D’autres « dimensions » de la culture du groupe rendent la communication plus ou moins facile. Il s’agit de « dimensions cachées» car leur utilisation au sein du groupe se fait de façon implicite, automatique et non-consciente.</a:t>
          </a:r>
          <a:endParaRPr lang="en-US" sz="2300" kern="1200"/>
        </a:p>
      </dsp:txBody>
      <dsp:txXfrm>
        <a:off x="995487" y="3168844"/>
        <a:ext cx="4522629" cy="2713577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60E2657-64BF-48C3-9290-F20EE94D7B4A}">
      <dsp:nvSpPr>
        <dsp:cNvPr id="0" name=""/>
        <dsp:cNvSpPr/>
      </dsp:nvSpPr>
      <dsp:spPr>
        <a:xfrm>
          <a:off x="0" y="2873"/>
          <a:ext cx="6513603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FC43C36-3406-46F5-BD65-9AB743F9F655}">
      <dsp:nvSpPr>
        <dsp:cNvPr id="0" name=""/>
        <dsp:cNvSpPr/>
      </dsp:nvSpPr>
      <dsp:spPr>
        <a:xfrm>
          <a:off x="0" y="2873"/>
          <a:ext cx="6513603" cy="195989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800" kern="1200" noProof="0" dirty="0"/>
            <a:t>Des concepts traités, lequel est pour vous une « découverte »?</a:t>
          </a:r>
        </a:p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800" kern="1200" noProof="0" dirty="0"/>
            <a:t>Pourquoi?</a:t>
          </a:r>
        </a:p>
      </dsp:txBody>
      <dsp:txXfrm>
        <a:off x="0" y="2873"/>
        <a:ext cx="6513603" cy="1959892"/>
      </dsp:txXfrm>
    </dsp:sp>
    <dsp:sp modelId="{2B23BB0E-4122-4EFD-B57E-D253B39AAA4A}">
      <dsp:nvSpPr>
        <dsp:cNvPr id="0" name=""/>
        <dsp:cNvSpPr/>
      </dsp:nvSpPr>
      <dsp:spPr>
        <a:xfrm>
          <a:off x="0" y="1962766"/>
          <a:ext cx="6513603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9E09542-03AB-436C-A668-E6B3F2D269CD}">
      <dsp:nvSpPr>
        <dsp:cNvPr id="0" name=""/>
        <dsp:cNvSpPr/>
      </dsp:nvSpPr>
      <dsp:spPr>
        <a:xfrm>
          <a:off x="0" y="1962766"/>
          <a:ext cx="6513603" cy="195989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800" kern="1200" noProof="0" dirty="0">
              <a:solidFill>
                <a:schemeClr val="tx1"/>
              </a:solidFill>
            </a:rPr>
            <a:t>Individuel</a:t>
          </a:r>
          <a:br>
            <a:rPr lang="fr-FR" sz="2800" kern="1200" noProof="0" dirty="0">
              <a:solidFill>
                <a:schemeClr val="tx1"/>
              </a:solidFill>
            </a:rPr>
          </a:br>
          <a:r>
            <a:rPr lang="fr-FR" sz="2800" kern="1200" noProof="0" dirty="0">
              <a:solidFill>
                <a:schemeClr val="tx1"/>
              </a:solidFill>
            </a:rPr>
            <a:t>Echangez en binôme</a:t>
          </a:r>
          <a:br>
            <a:rPr lang="fr-FR" sz="2800" kern="1200" noProof="0" dirty="0">
              <a:solidFill>
                <a:schemeClr val="tx1"/>
              </a:solidFill>
            </a:rPr>
          </a:br>
          <a:r>
            <a:rPr lang="fr-FR" sz="2800" kern="1200" noProof="0" dirty="0">
              <a:solidFill>
                <a:schemeClr val="tx1"/>
              </a:solidFill>
            </a:rPr>
            <a:t>Echangez en groupe de 6 (sélectionnez trois idées)</a:t>
          </a:r>
          <a:endParaRPr lang="fr-FR" sz="2800" kern="1200" noProof="0" dirty="0">
            <a:solidFill>
              <a:srgbClr val="FF0000"/>
            </a:solidFill>
          </a:endParaRPr>
        </a:p>
      </dsp:txBody>
      <dsp:txXfrm>
        <a:off x="0" y="1962766"/>
        <a:ext cx="6513603" cy="1959892"/>
      </dsp:txXfrm>
    </dsp:sp>
    <dsp:sp modelId="{5C77924B-6291-40AA-AC07-32F993004A80}">
      <dsp:nvSpPr>
        <dsp:cNvPr id="0" name=""/>
        <dsp:cNvSpPr/>
      </dsp:nvSpPr>
      <dsp:spPr>
        <a:xfrm>
          <a:off x="0" y="3922659"/>
          <a:ext cx="6513603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D7EBF3B-4191-4A72-A89A-843FC4C71810}">
      <dsp:nvSpPr>
        <dsp:cNvPr id="0" name=""/>
        <dsp:cNvSpPr/>
      </dsp:nvSpPr>
      <dsp:spPr>
        <a:xfrm>
          <a:off x="0" y="3922659"/>
          <a:ext cx="6513603" cy="195989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800" kern="1200" noProof="0" dirty="0">
              <a:solidFill>
                <a:schemeClr val="tx1"/>
              </a:solidFill>
            </a:rPr>
            <a:t>NOUS ALLONS PARTAGER EN GRAND GROUPE</a:t>
          </a:r>
          <a:br>
            <a:rPr lang="fr-FR" sz="2800" kern="1200" noProof="0" dirty="0">
              <a:solidFill>
                <a:schemeClr val="tx1"/>
              </a:solidFill>
            </a:rPr>
          </a:br>
          <a:endParaRPr lang="fr-FR" sz="2800" kern="1200" noProof="0" dirty="0">
            <a:solidFill>
              <a:srgbClr val="FF0000"/>
            </a:solidFill>
          </a:endParaRPr>
        </a:p>
      </dsp:txBody>
      <dsp:txXfrm>
        <a:off x="0" y="3922659"/>
        <a:ext cx="6513603" cy="195989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E89E92F-8CDD-40A3-BE4E-462B1A79C842}">
      <dsp:nvSpPr>
        <dsp:cNvPr id="0" name=""/>
        <dsp:cNvSpPr/>
      </dsp:nvSpPr>
      <dsp:spPr>
        <a:xfrm>
          <a:off x="0" y="2442"/>
          <a:ext cx="6513603" cy="1238008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5B45816-0E3F-45A6-8D04-C2017A9AF98D}">
      <dsp:nvSpPr>
        <dsp:cNvPr id="0" name=""/>
        <dsp:cNvSpPr/>
      </dsp:nvSpPr>
      <dsp:spPr>
        <a:xfrm>
          <a:off x="374497" y="280994"/>
          <a:ext cx="680904" cy="680904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7B46301-F675-4886-AECC-0E831A77446D}">
      <dsp:nvSpPr>
        <dsp:cNvPr id="0" name=""/>
        <dsp:cNvSpPr/>
      </dsp:nvSpPr>
      <dsp:spPr>
        <a:xfrm>
          <a:off x="1429899" y="2442"/>
          <a:ext cx="5083704" cy="12380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1023" tIns="131023" rIns="131023" bIns="131023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200" kern="1200"/>
            <a:t>Expérimenter l’impact de ces dimensions entre les membres d’un groupe</a:t>
          </a:r>
          <a:endParaRPr lang="en-US" sz="2200" kern="1200"/>
        </a:p>
      </dsp:txBody>
      <dsp:txXfrm>
        <a:off x="1429899" y="2442"/>
        <a:ext cx="5083704" cy="1238008"/>
      </dsp:txXfrm>
    </dsp:sp>
    <dsp:sp modelId="{A215ECF6-187B-48E7-97CD-520B088216BA}">
      <dsp:nvSpPr>
        <dsp:cNvPr id="0" name=""/>
        <dsp:cNvSpPr/>
      </dsp:nvSpPr>
      <dsp:spPr>
        <a:xfrm>
          <a:off x="0" y="1549953"/>
          <a:ext cx="6513603" cy="1238008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136EEFF-490D-41F0-94A2-9C9271BFE742}">
      <dsp:nvSpPr>
        <dsp:cNvPr id="0" name=""/>
        <dsp:cNvSpPr/>
      </dsp:nvSpPr>
      <dsp:spPr>
        <a:xfrm>
          <a:off x="374497" y="1828505"/>
          <a:ext cx="680904" cy="680904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8C70913-5819-4DC0-8564-482602AC8088}">
      <dsp:nvSpPr>
        <dsp:cNvPr id="0" name=""/>
        <dsp:cNvSpPr/>
      </dsp:nvSpPr>
      <dsp:spPr>
        <a:xfrm>
          <a:off x="1429899" y="1549953"/>
          <a:ext cx="5083704" cy="12380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1023" tIns="131023" rIns="131023" bIns="131023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200" kern="1200" dirty="0"/>
            <a:t>Identifier un certain nombre de facteurs culturels influençant la communication. Les « dimensions cachées »</a:t>
          </a:r>
          <a:endParaRPr lang="en-US" sz="2200" kern="1200" dirty="0"/>
        </a:p>
      </dsp:txBody>
      <dsp:txXfrm>
        <a:off x="1429899" y="1549953"/>
        <a:ext cx="5083704" cy="1238008"/>
      </dsp:txXfrm>
    </dsp:sp>
    <dsp:sp modelId="{375C27CC-3A95-4BC6-94DE-84FC32B3423F}">
      <dsp:nvSpPr>
        <dsp:cNvPr id="0" name=""/>
        <dsp:cNvSpPr/>
      </dsp:nvSpPr>
      <dsp:spPr>
        <a:xfrm>
          <a:off x="0" y="3097464"/>
          <a:ext cx="6513603" cy="1238008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4D44C0F-0447-4E48-8FEF-ED6ABF752C26}">
      <dsp:nvSpPr>
        <dsp:cNvPr id="0" name=""/>
        <dsp:cNvSpPr/>
      </dsp:nvSpPr>
      <dsp:spPr>
        <a:xfrm>
          <a:off x="374497" y="3376015"/>
          <a:ext cx="680904" cy="680904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E0A7D05-1520-4B48-8FDC-FFA659ECD824}">
      <dsp:nvSpPr>
        <dsp:cNvPr id="0" name=""/>
        <dsp:cNvSpPr/>
      </dsp:nvSpPr>
      <dsp:spPr>
        <a:xfrm>
          <a:off x="1429899" y="3097464"/>
          <a:ext cx="5083704" cy="12380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1023" tIns="131023" rIns="131023" bIns="131023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200" kern="1200"/>
            <a:t>Identifier notre propre utilisation de ces dimensions</a:t>
          </a:r>
          <a:endParaRPr lang="en-US" sz="2200" kern="1200"/>
        </a:p>
      </dsp:txBody>
      <dsp:txXfrm>
        <a:off x="1429899" y="3097464"/>
        <a:ext cx="5083704" cy="1238008"/>
      </dsp:txXfrm>
    </dsp:sp>
    <dsp:sp modelId="{2699CF2F-1676-478A-818F-4D3B45F62DF2}">
      <dsp:nvSpPr>
        <dsp:cNvPr id="0" name=""/>
        <dsp:cNvSpPr/>
      </dsp:nvSpPr>
      <dsp:spPr>
        <a:xfrm>
          <a:off x="0" y="4644974"/>
          <a:ext cx="6513603" cy="1238008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900D34D-7C6F-4AA0-97CE-960129BFCA7C}">
      <dsp:nvSpPr>
        <dsp:cNvPr id="0" name=""/>
        <dsp:cNvSpPr/>
      </dsp:nvSpPr>
      <dsp:spPr>
        <a:xfrm>
          <a:off x="374497" y="4923526"/>
          <a:ext cx="680904" cy="680904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25D0731-18F5-458D-BCCB-DC5179EB4945}">
      <dsp:nvSpPr>
        <dsp:cNvPr id="0" name=""/>
        <dsp:cNvSpPr/>
      </dsp:nvSpPr>
      <dsp:spPr>
        <a:xfrm>
          <a:off x="1429899" y="4644974"/>
          <a:ext cx="5083704" cy="12380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1023" tIns="131023" rIns="131023" bIns="131023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200" kern="1200"/>
            <a:t>Commençons à jouer !!!</a:t>
          </a:r>
          <a:endParaRPr lang="en-US" sz="2200" kern="1200"/>
        </a:p>
      </dsp:txBody>
      <dsp:txXfrm>
        <a:off x="1429899" y="4644974"/>
        <a:ext cx="5083704" cy="123800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5152DFE-448D-46F3-830C-5EE8D61C7C31}">
      <dsp:nvSpPr>
        <dsp:cNvPr id="0" name=""/>
        <dsp:cNvSpPr/>
      </dsp:nvSpPr>
      <dsp:spPr>
        <a:xfrm>
          <a:off x="0" y="718"/>
          <a:ext cx="6513603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F05EA3D-0C8D-4F09-AEF3-039C9E578CBB}">
      <dsp:nvSpPr>
        <dsp:cNvPr id="0" name=""/>
        <dsp:cNvSpPr/>
      </dsp:nvSpPr>
      <dsp:spPr>
        <a:xfrm>
          <a:off x="0" y="718"/>
          <a:ext cx="6513603" cy="11767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600" kern="1200" dirty="0"/>
            <a:t>Vous participez à un séminaire international de votre entreprise. C’est le premier jour.</a:t>
          </a:r>
          <a:endParaRPr lang="en-US" sz="2600" kern="1200" dirty="0"/>
        </a:p>
      </dsp:txBody>
      <dsp:txXfrm>
        <a:off x="0" y="718"/>
        <a:ext cx="6513603" cy="1176797"/>
      </dsp:txXfrm>
    </dsp:sp>
    <dsp:sp modelId="{51B07621-6685-4D9C-89E3-7D236A2773AF}">
      <dsp:nvSpPr>
        <dsp:cNvPr id="0" name=""/>
        <dsp:cNvSpPr/>
      </dsp:nvSpPr>
      <dsp:spPr>
        <a:xfrm>
          <a:off x="0" y="1177516"/>
          <a:ext cx="6513603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AF8089A-FBAB-471E-912C-0D1E3511E242}">
      <dsp:nvSpPr>
        <dsp:cNvPr id="0" name=""/>
        <dsp:cNvSpPr/>
      </dsp:nvSpPr>
      <dsp:spPr>
        <a:xfrm>
          <a:off x="0" y="1177516"/>
          <a:ext cx="6513603" cy="11767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600" kern="1200" dirty="0"/>
            <a:t>Vous résidez tous dans le même hôtel (qui a été privatisé)</a:t>
          </a:r>
          <a:endParaRPr lang="en-US" sz="2600" kern="1200" dirty="0"/>
        </a:p>
      </dsp:txBody>
      <dsp:txXfrm>
        <a:off x="0" y="1177516"/>
        <a:ext cx="6513603" cy="1176797"/>
      </dsp:txXfrm>
    </dsp:sp>
    <dsp:sp modelId="{358FF70B-42D9-4995-A517-7EC0C1A67302}">
      <dsp:nvSpPr>
        <dsp:cNvPr id="0" name=""/>
        <dsp:cNvSpPr/>
      </dsp:nvSpPr>
      <dsp:spPr>
        <a:xfrm>
          <a:off x="0" y="2354314"/>
          <a:ext cx="6513603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872D068-2652-4106-934B-208085DEE9DB}">
      <dsp:nvSpPr>
        <dsp:cNvPr id="0" name=""/>
        <dsp:cNvSpPr/>
      </dsp:nvSpPr>
      <dsp:spPr>
        <a:xfrm>
          <a:off x="0" y="2354314"/>
          <a:ext cx="6513603" cy="11767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600" kern="1200" dirty="0"/>
            <a:t>Vous descendez dans la salle du petit déjeuner</a:t>
          </a:r>
          <a:endParaRPr lang="en-US" sz="2600" kern="1200" dirty="0"/>
        </a:p>
      </dsp:txBody>
      <dsp:txXfrm>
        <a:off x="0" y="2354314"/>
        <a:ext cx="6513603" cy="1176797"/>
      </dsp:txXfrm>
    </dsp:sp>
    <dsp:sp modelId="{0AAB8677-7374-4A99-B732-BAC0A1808D65}">
      <dsp:nvSpPr>
        <dsp:cNvPr id="0" name=""/>
        <dsp:cNvSpPr/>
      </dsp:nvSpPr>
      <dsp:spPr>
        <a:xfrm>
          <a:off x="0" y="3531111"/>
          <a:ext cx="6513603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15B0316-D214-43F8-A8D0-53AC2A1EAF59}">
      <dsp:nvSpPr>
        <dsp:cNvPr id="0" name=""/>
        <dsp:cNvSpPr/>
      </dsp:nvSpPr>
      <dsp:spPr>
        <a:xfrm>
          <a:off x="0" y="3531111"/>
          <a:ext cx="6513603" cy="11767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600" kern="1200" dirty="0"/>
            <a:t>Vous rencontrez des participants au séminaire,  des collaborateurs de votre entreprise</a:t>
          </a:r>
          <a:endParaRPr lang="en-US" sz="2600" kern="1200" dirty="0"/>
        </a:p>
      </dsp:txBody>
      <dsp:txXfrm>
        <a:off x="0" y="3531111"/>
        <a:ext cx="6513603" cy="1176797"/>
      </dsp:txXfrm>
    </dsp:sp>
    <dsp:sp modelId="{863C244C-7291-43E8-9350-5BA77CBEAE0B}">
      <dsp:nvSpPr>
        <dsp:cNvPr id="0" name=""/>
        <dsp:cNvSpPr/>
      </dsp:nvSpPr>
      <dsp:spPr>
        <a:xfrm>
          <a:off x="0" y="4707909"/>
          <a:ext cx="6513603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05EB6A8-52AA-4A12-AB22-0C11A4AB9EB5}">
      <dsp:nvSpPr>
        <dsp:cNvPr id="0" name=""/>
        <dsp:cNvSpPr/>
      </dsp:nvSpPr>
      <dsp:spPr>
        <a:xfrm>
          <a:off x="0" y="4707909"/>
          <a:ext cx="6513603" cy="11767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800" b="1" kern="1200" dirty="0">
              <a:solidFill>
                <a:srgbClr val="FF0000"/>
              </a:solidFill>
            </a:rPr>
            <a:t>Vous ne le connaissez pas mais vous ne pouvez pas les ignorer.</a:t>
          </a:r>
          <a:endParaRPr lang="en-US" sz="2800" b="1" kern="1200" dirty="0">
            <a:solidFill>
              <a:srgbClr val="FF0000"/>
            </a:solidFill>
          </a:endParaRPr>
        </a:p>
      </dsp:txBody>
      <dsp:txXfrm>
        <a:off x="0" y="4707909"/>
        <a:ext cx="6513603" cy="117679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483D19-F6DB-4924-9F03-9A7EB5D28847}">
      <dsp:nvSpPr>
        <dsp:cNvPr id="0" name=""/>
        <dsp:cNvSpPr/>
      </dsp:nvSpPr>
      <dsp:spPr>
        <a:xfrm>
          <a:off x="0" y="718"/>
          <a:ext cx="6513603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FC736F3-E63D-4575-8C03-E56D41C43BB3}">
      <dsp:nvSpPr>
        <dsp:cNvPr id="0" name=""/>
        <dsp:cNvSpPr/>
      </dsp:nvSpPr>
      <dsp:spPr>
        <a:xfrm>
          <a:off x="0" y="718"/>
          <a:ext cx="6513603" cy="11767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300" kern="1200" dirty="0"/>
            <a:t>Lisez les post-it qui définissent le « personnage » que vous allez incarner pendant le jeu</a:t>
          </a:r>
        </a:p>
      </dsp:txBody>
      <dsp:txXfrm>
        <a:off x="0" y="718"/>
        <a:ext cx="6513603" cy="1176797"/>
      </dsp:txXfrm>
    </dsp:sp>
    <dsp:sp modelId="{A2317BC5-08DC-4F00-B318-168B05C115CD}">
      <dsp:nvSpPr>
        <dsp:cNvPr id="0" name=""/>
        <dsp:cNvSpPr/>
      </dsp:nvSpPr>
      <dsp:spPr>
        <a:xfrm>
          <a:off x="0" y="1177516"/>
          <a:ext cx="6513603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A1CCB0F-936C-4564-8430-38EA2C2B2673}">
      <dsp:nvSpPr>
        <dsp:cNvPr id="0" name=""/>
        <dsp:cNvSpPr/>
      </dsp:nvSpPr>
      <dsp:spPr>
        <a:xfrm>
          <a:off x="0" y="1177516"/>
          <a:ext cx="6513603" cy="11767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300" kern="1200" dirty="0"/>
            <a:t>Commencez à circuler dans la salle</a:t>
          </a:r>
          <a:endParaRPr lang="en-US" sz="2300" kern="1200" dirty="0"/>
        </a:p>
      </dsp:txBody>
      <dsp:txXfrm>
        <a:off x="0" y="1177516"/>
        <a:ext cx="6513603" cy="1176797"/>
      </dsp:txXfrm>
    </dsp:sp>
    <dsp:sp modelId="{FB2A7D27-8B53-4498-B5D5-23A6C8A0021D}">
      <dsp:nvSpPr>
        <dsp:cNvPr id="0" name=""/>
        <dsp:cNvSpPr/>
      </dsp:nvSpPr>
      <dsp:spPr>
        <a:xfrm>
          <a:off x="0" y="2354314"/>
          <a:ext cx="6513603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6826A97-89DC-4455-B9DD-2D9EAA885971}">
      <dsp:nvSpPr>
        <dsp:cNvPr id="0" name=""/>
        <dsp:cNvSpPr/>
      </dsp:nvSpPr>
      <dsp:spPr>
        <a:xfrm>
          <a:off x="0" y="2354314"/>
          <a:ext cx="6513603" cy="11767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300" kern="1200" dirty="0"/>
            <a:t>Etablir un contact avec des personnes que vous croisez, limitez le temps d’échange à maxi 2 minutes</a:t>
          </a:r>
          <a:endParaRPr lang="en-US" sz="2300" kern="1200" dirty="0"/>
        </a:p>
      </dsp:txBody>
      <dsp:txXfrm>
        <a:off x="0" y="2354314"/>
        <a:ext cx="6513603" cy="1176797"/>
      </dsp:txXfrm>
    </dsp:sp>
    <dsp:sp modelId="{77C0BD90-C3C5-4E06-A3D3-75A5911521D7}">
      <dsp:nvSpPr>
        <dsp:cNvPr id="0" name=""/>
        <dsp:cNvSpPr/>
      </dsp:nvSpPr>
      <dsp:spPr>
        <a:xfrm>
          <a:off x="0" y="3531111"/>
          <a:ext cx="6513603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07A95DF-CF32-4D34-A3E2-6F062C5AB0EC}">
      <dsp:nvSpPr>
        <dsp:cNvPr id="0" name=""/>
        <dsp:cNvSpPr/>
      </dsp:nvSpPr>
      <dsp:spPr>
        <a:xfrm>
          <a:off x="0" y="3531111"/>
          <a:ext cx="6513603" cy="11767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300" kern="1200" noProof="0" dirty="0"/>
            <a:t>Essayez</a:t>
          </a:r>
          <a:r>
            <a:rPr lang="fr-FR" sz="2300" kern="1200" dirty="0"/>
            <a:t> d’identifier le Pays d’origine de vos collègues</a:t>
          </a:r>
        </a:p>
      </dsp:txBody>
      <dsp:txXfrm>
        <a:off x="0" y="3531111"/>
        <a:ext cx="6513603" cy="1176797"/>
      </dsp:txXfrm>
    </dsp:sp>
    <dsp:sp modelId="{886D770D-967D-4F2C-8C94-62C3B5E314DE}">
      <dsp:nvSpPr>
        <dsp:cNvPr id="0" name=""/>
        <dsp:cNvSpPr/>
      </dsp:nvSpPr>
      <dsp:spPr>
        <a:xfrm>
          <a:off x="0" y="4707909"/>
          <a:ext cx="6513603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226EA4E-1A90-402F-B5B6-054E5B768AD5}">
      <dsp:nvSpPr>
        <dsp:cNvPr id="0" name=""/>
        <dsp:cNvSpPr/>
      </dsp:nvSpPr>
      <dsp:spPr>
        <a:xfrm>
          <a:off x="0" y="4707909"/>
          <a:ext cx="6513603" cy="11767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300" kern="1200" dirty="0"/>
            <a:t>L’exercice dure 10 minutes</a:t>
          </a:r>
          <a:endParaRPr lang="en-US" sz="2300" kern="1200" dirty="0"/>
        </a:p>
      </dsp:txBody>
      <dsp:txXfrm>
        <a:off x="0" y="4707909"/>
        <a:ext cx="6513603" cy="1176797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B30DE0F-9D40-4A59-98CE-3645A6333713}">
      <dsp:nvSpPr>
        <dsp:cNvPr id="0" name=""/>
        <dsp:cNvSpPr/>
      </dsp:nvSpPr>
      <dsp:spPr>
        <a:xfrm>
          <a:off x="0" y="2873"/>
          <a:ext cx="6513603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03B2B1E-D91A-4E82-9DC6-0A277F977AF4}">
      <dsp:nvSpPr>
        <dsp:cNvPr id="0" name=""/>
        <dsp:cNvSpPr/>
      </dsp:nvSpPr>
      <dsp:spPr>
        <a:xfrm>
          <a:off x="0" y="2873"/>
          <a:ext cx="6513603" cy="195989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t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3600" b="1" kern="1200" dirty="0"/>
            <a:t>En quoi le changement de Pays a changé votre comportement?</a:t>
          </a:r>
          <a:endParaRPr lang="fr-FR" sz="2800" b="0" kern="1200" dirty="0"/>
        </a:p>
      </dsp:txBody>
      <dsp:txXfrm>
        <a:off x="0" y="2873"/>
        <a:ext cx="6513603" cy="1959892"/>
      </dsp:txXfrm>
    </dsp:sp>
    <dsp:sp modelId="{A2317BC5-08DC-4F00-B318-168B05C115CD}">
      <dsp:nvSpPr>
        <dsp:cNvPr id="0" name=""/>
        <dsp:cNvSpPr/>
      </dsp:nvSpPr>
      <dsp:spPr>
        <a:xfrm>
          <a:off x="0" y="1962766"/>
          <a:ext cx="6513603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A1CCB0F-936C-4564-8430-38EA2C2B2673}">
      <dsp:nvSpPr>
        <dsp:cNvPr id="0" name=""/>
        <dsp:cNvSpPr/>
      </dsp:nvSpPr>
      <dsp:spPr>
        <a:xfrm>
          <a:off x="0" y="1962766"/>
          <a:ext cx="6513603" cy="195989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t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3000" kern="1200" noProof="0" dirty="0"/>
            <a:t>Marquez sur des post-it: le Pays que vous avez “incarné” et les changements par rapport à vos habitudes (+ de.. / - de …)</a:t>
          </a:r>
        </a:p>
      </dsp:txBody>
      <dsp:txXfrm>
        <a:off x="0" y="1962766"/>
        <a:ext cx="6513603" cy="1959892"/>
      </dsp:txXfrm>
    </dsp:sp>
    <dsp:sp modelId="{FB2A7D27-8B53-4498-B5D5-23A6C8A0021D}">
      <dsp:nvSpPr>
        <dsp:cNvPr id="0" name=""/>
        <dsp:cNvSpPr/>
      </dsp:nvSpPr>
      <dsp:spPr>
        <a:xfrm>
          <a:off x="0" y="3922659"/>
          <a:ext cx="6513603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6826A97-89DC-4455-B9DD-2D9EAA885971}">
      <dsp:nvSpPr>
        <dsp:cNvPr id="0" name=""/>
        <dsp:cNvSpPr/>
      </dsp:nvSpPr>
      <dsp:spPr>
        <a:xfrm>
          <a:off x="0" y="3922659"/>
          <a:ext cx="6513603" cy="195989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t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3000" kern="1200" dirty="0"/>
            <a:t>Gardez les post-it, nous allons débriefer après les exercices</a:t>
          </a:r>
          <a:endParaRPr lang="en-US" sz="3000" kern="1200" dirty="0"/>
        </a:p>
      </dsp:txBody>
      <dsp:txXfrm>
        <a:off x="0" y="3922659"/>
        <a:ext cx="6513603" cy="1959892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D6473C4-DDBE-47B5-9483-EF3A87BDDF66}">
      <dsp:nvSpPr>
        <dsp:cNvPr id="0" name=""/>
        <dsp:cNvSpPr/>
      </dsp:nvSpPr>
      <dsp:spPr>
        <a:xfrm>
          <a:off x="0" y="718"/>
          <a:ext cx="6513603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9A5CCE6-E820-43E0-966C-57CA674640C5}">
      <dsp:nvSpPr>
        <dsp:cNvPr id="0" name=""/>
        <dsp:cNvSpPr/>
      </dsp:nvSpPr>
      <dsp:spPr>
        <a:xfrm>
          <a:off x="0" y="718"/>
          <a:ext cx="6513603" cy="11767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600" kern="1200" dirty="0"/>
            <a:t>Vous êtes convié à une réunion d’équipe</a:t>
          </a:r>
          <a:endParaRPr lang="en-US" sz="2600" kern="1200" dirty="0"/>
        </a:p>
      </dsp:txBody>
      <dsp:txXfrm>
        <a:off x="0" y="718"/>
        <a:ext cx="6513603" cy="1176797"/>
      </dsp:txXfrm>
    </dsp:sp>
    <dsp:sp modelId="{627564AB-7D1E-4EAC-9B6B-22E5F95DC2F1}">
      <dsp:nvSpPr>
        <dsp:cNvPr id="0" name=""/>
        <dsp:cNvSpPr/>
      </dsp:nvSpPr>
      <dsp:spPr>
        <a:xfrm>
          <a:off x="0" y="1177516"/>
          <a:ext cx="6513603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84F54F5-F2DA-4F3A-9080-6BA2B566F544}">
      <dsp:nvSpPr>
        <dsp:cNvPr id="0" name=""/>
        <dsp:cNvSpPr/>
      </dsp:nvSpPr>
      <dsp:spPr>
        <a:xfrm>
          <a:off x="0" y="1177516"/>
          <a:ext cx="6513603" cy="11767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600" kern="1200" dirty="0"/>
            <a:t>Le thème de la réunion: « l’optimisation du temps »</a:t>
          </a:r>
          <a:endParaRPr lang="en-US" sz="2600" kern="1200" dirty="0"/>
        </a:p>
      </dsp:txBody>
      <dsp:txXfrm>
        <a:off x="0" y="1177516"/>
        <a:ext cx="6513603" cy="1176797"/>
      </dsp:txXfrm>
    </dsp:sp>
    <dsp:sp modelId="{E3DD8A54-E5CD-4B34-A6C9-6F8B80CB3427}">
      <dsp:nvSpPr>
        <dsp:cNvPr id="0" name=""/>
        <dsp:cNvSpPr/>
      </dsp:nvSpPr>
      <dsp:spPr>
        <a:xfrm>
          <a:off x="0" y="2354314"/>
          <a:ext cx="6513603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5375CC1-3927-4368-9E39-BB2528F45E30}">
      <dsp:nvSpPr>
        <dsp:cNvPr id="0" name=""/>
        <dsp:cNvSpPr/>
      </dsp:nvSpPr>
      <dsp:spPr>
        <a:xfrm>
          <a:off x="0" y="2354314"/>
          <a:ext cx="6513603" cy="11767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600" kern="1200" dirty="0"/>
            <a:t>Dans la convocation est précisé que la réunion aura lieu de 11h à 12h dans la salle A601</a:t>
          </a:r>
          <a:endParaRPr lang="en-US" sz="2600" kern="1200" dirty="0"/>
        </a:p>
      </dsp:txBody>
      <dsp:txXfrm>
        <a:off x="0" y="2354314"/>
        <a:ext cx="6513603" cy="1176797"/>
      </dsp:txXfrm>
    </dsp:sp>
    <dsp:sp modelId="{E698C4B8-3458-4728-A38F-0FA7293DB9FA}">
      <dsp:nvSpPr>
        <dsp:cNvPr id="0" name=""/>
        <dsp:cNvSpPr/>
      </dsp:nvSpPr>
      <dsp:spPr>
        <a:xfrm>
          <a:off x="0" y="3531111"/>
          <a:ext cx="6513603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BB3A0D2-EC28-4286-9E33-48E215547A1C}">
      <dsp:nvSpPr>
        <dsp:cNvPr id="0" name=""/>
        <dsp:cNvSpPr/>
      </dsp:nvSpPr>
      <dsp:spPr>
        <a:xfrm>
          <a:off x="0" y="3531111"/>
          <a:ext cx="6513603" cy="11767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600" kern="1200" dirty="0"/>
            <a:t>Il est exactement 11h</a:t>
          </a:r>
        </a:p>
      </dsp:txBody>
      <dsp:txXfrm>
        <a:off x="0" y="3531111"/>
        <a:ext cx="6513603" cy="1176797"/>
      </dsp:txXfrm>
    </dsp:sp>
    <dsp:sp modelId="{F6E65967-1697-4926-903A-06FD488B4FBD}">
      <dsp:nvSpPr>
        <dsp:cNvPr id="0" name=""/>
        <dsp:cNvSpPr/>
      </dsp:nvSpPr>
      <dsp:spPr>
        <a:xfrm>
          <a:off x="0" y="4707909"/>
          <a:ext cx="6513603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640897B-9D49-4C8F-8A55-846407090949}">
      <dsp:nvSpPr>
        <dsp:cNvPr id="0" name=""/>
        <dsp:cNvSpPr/>
      </dsp:nvSpPr>
      <dsp:spPr>
        <a:xfrm>
          <a:off x="0" y="4707909"/>
          <a:ext cx="6513603" cy="11767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600" kern="1200" dirty="0">
              <a:sym typeface="Wingdings" panose="05000000000000000000" pitchFamily="2" charset="2"/>
            </a:rPr>
            <a:t> Individuellement remplissez le questionnaire</a:t>
          </a:r>
          <a:endParaRPr lang="fr-FR" sz="2600" kern="1200" dirty="0"/>
        </a:p>
      </dsp:txBody>
      <dsp:txXfrm>
        <a:off x="0" y="4707909"/>
        <a:ext cx="6513603" cy="1176797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5B76270-A6D6-4F3D-A052-7F36EC6F78A0}">
      <dsp:nvSpPr>
        <dsp:cNvPr id="0" name=""/>
        <dsp:cNvSpPr/>
      </dsp:nvSpPr>
      <dsp:spPr>
        <a:xfrm>
          <a:off x="0" y="718"/>
          <a:ext cx="6513603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B403D97-5FFF-480C-9839-2646F5044C61}">
      <dsp:nvSpPr>
        <dsp:cNvPr id="0" name=""/>
        <dsp:cNvSpPr/>
      </dsp:nvSpPr>
      <dsp:spPr>
        <a:xfrm>
          <a:off x="0" y="718"/>
          <a:ext cx="6513603" cy="11767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300" kern="1200" dirty="0"/>
            <a:t>Vous-êtes en cours de la même réunion de l’exercice 2</a:t>
          </a:r>
          <a:endParaRPr lang="en-US" sz="2300" kern="1200" dirty="0"/>
        </a:p>
      </dsp:txBody>
      <dsp:txXfrm>
        <a:off x="0" y="718"/>
        <a:ext cx="6513603" cy="1176797"/>
      </dsp:txXfrm>
    </dsp:sp>
    <dsp:sp modelId="{888571F5-D9F3-4AFD-9DDD-62783DB1EED9}">
      <dsp:nvSpPr>
        <dsp:cNvPr id="0" name=""/>
        <dsp:cNvSpPr/>
      </dsp:nvSpPr>
      <dsp:spPr>
        <a:xfrm>
          <a:off x="0" y="1177516"/>
          <a:ext cx="6513603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B6456F3-3F99-4749-8CF5-B0D8C0D24EB7}">
      <dsp:nvSpPr>
        <dsp:cNvPr id="0" name=""/>
        <dsp:cNvSpPr/>
      </dsp:nvSpPr>
      <dsp:spPr>
        <a:xfrm>
          <a:off x="0" y="1177516"/>
          <a:ext cx="6513603" cy="11767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300" kern="1200" dirty="0"/>
            <a:t>Il est 11h50, sur les 15 points de l’ordre du jour, seulement 8 ont été abordés </a:t>
          </a:r>
          <a:endParaRPr lang="en-US" sz="2300" kern="1200" dirty="0"/>
        </a:p>
      </dsp:txBody>
      <dsp:txXfrm>
        <a:off x="0" y="1177516"/>
        <a:ext cx="6513603" cy="1176797"/>
      </dsp:txXfrm>
    </dsp:sp>
    <dsp:sp modelId="{BA955DD9-3D3A-40DD-BA09-7918A3D196D0}">
      <dsp:nvSpPr>
        <dsp:cNvPr id="0" name=""/>
        <dsp:cNvSpPr/>
      </dsp:nvSpPr>
      <dsp:spPr>
        <a:xfrm>
          <a:off x="0" y="2354314"/>
          <a:ext cx="6513603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1E164E3-51A9-44E0-95F1-42577F9DDE09}">
      <dsp:nvSpPr>
        <dsp:cNvPr id="0" name=""/>
        <dsp:cNvSpPr/>
      </dsp:nvSpPr>
      <dsp:spPr>
        <a:xfrm>
          <a:off x="0" y="2354314"/>
          <a:ext cx="6513603" cy="11767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300" kern="1200" dirty="0"/>
            <a:t>L’organisateur de la réunion vous propose de continuer la réunion jusqu’à 12h30</a:t>
          </a:r>
        </a:p>
      </dsp:txBody>
      <dsp:txXfrm>
        <a:off x="0" y="2354314"/>
        <a:ext cx="6513603" cy="1176797"/>
      </dsp:txXfrm>
    </dsp:sp>
    <dsp:sp modelId="{CAD15E62-7840-4CD4-8E05-9692EB068393}">
      <dsp:nvSpPr>
        <dsp:cNvPr id="0" name=""/>
        <dsp:cNvSpPr/>
      </dsp:nvSpPr>
      <dsp:spPr>
        <a:xfrm>
          <a:off x="0" y="3531111"/>
          <a:ext cx="6513603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B26BB23-D4D1-46BE-BCF7-FD2329E95628}">
      <dsp:nvSpPr>
        <dsp:cNvPr id="0" name=""/>
        <dsp:cNvSpPr/>
      </dsp:nvSpPr>
      <dsp:spPr>
        <a:xfrm>
          <a:off x="0" y="3531111"/>
          <a:ext cx="6513603" cy="11767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300" kern="1200" dirty="0"/>
            <a:t>Quelle est votre réaction? </a:t>
          </a:r>
          <a:br>
            <a:rPr lang="fr-FR" sz="2300" kern="1200" dirty="0"/>
          </a:br>
          <a:r>
            <a:rPr lang="fr-FR" sz="2300" kern="1200" dirty="0"/>
            <a:t>Trouvez cela normal? Pourquoi? Comment réagissez-vous?</a:t>
          </a:r>
        </a:p>
      </dsp:txBody>
      <dsp:txXfrm>
        <a:off x="0" y="3531111"/>
        <a:ext cx="6513603" cy="1176797"/>
      </dsp:txXfrm>
    </dsp:sp>
    <dsp:sp modelId="{0C00D3A4-0D41-4594-BF59-BC7DB1C93920}">
      <dsp:nvSpPr>
        <dsp:cNvPr id="0" name=""/>
        <dsp:cNvSpPr/>
      </dsp:nvSpPr>
      <dsp:spPr>
        <a:xfrm>
          <a:off x="0" y="4707909"/>
          <a:ext cx="6513603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955D5C4-4DED-4AC3-A3A2-AE2D8D3BD1A2}">
      <dsp:nvSpPr>
        <dsp:cNvPr id="0" name=""/>
        <dsp:cNvSpPr/>
      </dsp:nvSpPr>
      <dsp:spPr>
        <a:xfrm>
          <a:off x="0" y="4707909"/>
          <a:ext cx="6513603" cy="11767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300" kern="1200" dirty="0">
              <a:sym typeface="Wingdings" panose="05000000000000000000" pitchFamily="2" charset="2"/>
            </a:rPr>
            <a:t>Individuellement répondez selon votre pays d’origine et votre pays d’adoption</a:t>
          </a:r>
          <a:endParaRPr lang="fr-FR" sz="2300" kern="1200" dirty="0"/>
        </a:p>
      </dsp:txBody>
      <dsp:txXfrm>
        <a:off x="0" y="4707909"/>
        <a:ext cx="6513603" cy="1176797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E9C0904-E420-414C-9BBD-3A0948B6F3BA}">
      <dsp:nvSpPr>
        <dsp:cNvPr id="0" name=""/>
        <dsp:cNvSpPr/>
      </dsp:nvSpPr>
      <dsp:spPr>
        <a:xfrm>
          <a:off x="0" y="2873"/>
          <a:ext cx="6513603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9C16654-FBF5-4AD2-BD57-B76AC1CE645D}">
      <dsp:nvSpPr>
        <dsp:cNvPr id="0" name=""/>
        <dsp:cNvSpPr/>
      </dsp:nvSpPr>
      <dsp:spPr>
        <a:xfrm>
          <a:off x="0" y="2873"/>
          <a:ext cx="6513603" cy="195989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fr-FR" sz="2800" kern="1200" dirty="0"/>
            <a:t>En sous-groupes de 6</a:t>
          </a:r>
          <a:br>
            <a:rPr lang="fr-FR" sz="2800" kern="1200" dirty="0"/>
          </a:br>
          <a:r>
            <a:rPr lang="en-US" sz="2800" kern="1200" dirty="0" err="1"/>
            <a:t>Comparez</a:t>
          </a:r>
          <a:r>
            <a:rPr lang="en-US" sz="2800" kern="1200" dirty="0"/>
            <a:t> </a:t>
          </a:r>
          <a:r>
            <a:rPr lang="en-US" sz="2800" kern="1200" dirty="0" err="1"/>
            <a:t>vos</a:t>
          </a:r>
          <a:r>
            <a:rPr lang="en-US" sz="2800" kern="1200" dirty="0"/>
            <a:t> questionnaires et </a:t>
          </a:r>
          <a:r>
            <a:rPr lang="en-US" sz="2800" kern="1200" dirty="0" err="1"/>
            <a:t>vos</a:t>
          </a:r>
          <a:r>
            <a:rPr lang="en-US" sz="2800" kern="1200" dirty="0"/>
            <a:t> </a:t>
          </a:r>
          <a:r>
            <a:rPr lang="en-US" sz="2800" kern="1200" dirty="0" err="1"/>
            <a:t>réactions</a:t>
          </a:r>
          <a:endParaRPr lang="en-US" sz="2800" kern="1200" dirty="0"/>
        </a:p>
      </dsp:txBody>
      <dsp:txXfrm>
        <a:off x="0" y="2873"/>
        <a:ext cx="6513603" cy="1959892"/>
      </dsp:txXfrm>
    </dsp:sp>
    <dsp:sp modelId="{D4999050-199F-4CB2-9DE5-AB1D26203AC0}">
      <dsp:nvSpPr>
        <dsp:cNvPr id="0" name=""/>
        <dsp:cNvSpPr/>
      </dsp:nvSpPr>
      <dsp:spPr>
        <a:xfrm>
          <a:off x="0" y="1962766"/>
          <a:ext cx="6513603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2CCDB7A-5898-4375-B686-8B5667FCB6D1}">
      <dsp:nvSpPr>
        <dsp:cNvPr id="0" name=""/>
        <dsp:cNvSpPr/>
      </dsp:nvSpPr>
      <dsp:spPr>
        <a:xfrm>
          <a:off x="0" y="1962766"/>
          <a:ext cx="6513603" cy="195989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800" kern="1200" dirty="0"/>
            <a:t>Est-ce qu’il y a homogénéité dans vos réponses quand vous évaluez la colonne « votre pays »?</a:t>
          </a:r>
          <a:endParaRPr lang="en-US" sz="2800" kern="1200" dirty="0"/>
        </a:p>
      </dsp:txBody>
      <dsp:txXfrm>
        <a:off x="0" y="1962766"/>
        <a:ext cx="6513603" cy="1959892"/>
      </dsp:txXfrm>
    </dsp:sp>
    <dsp:sp modelId="{EFCAC481-DF18-4681-98FC-8D5D2147A848}">
      <dsp:nvSpPr>
        <dsp:cNvPr id="0" name=""/>
        <dsp:cNvSpPr/>
      </dsp:nvSpPr>
      <dsp:spPr>
        <a:xfrm>
          <a:off x="0" y="3922659"/>
          <a:ext cx="6513603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D3F37FA-5944-4202-952F-AA4BF79475E1}">
      <dsp:nvSpPr>
        <dsp:cNvPr id="0" name=""/>
        <dsp:cNvSpPr/>
      </dsp:nvSpPr>
      <dsp:spPr>
        <a:xfrm>
          <a:off x="0" y="3922659"/>
          <a:ext cx="6513603" cy="195989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800" kern="1200" dirty="0"/>
            <a:t>Quand vous regardez les autres cultures les DO et les DON’T sont les mêmes?:</a:t>
          </a:r>
          <a:br>
            <a:rPr lang="fr-FR" sz="3000" kern="1200" dirty="0"/>
          </a:br>
          <a:r>
            <a:rPr lang="fr-FR" sz="2400" kern="1200" dirty="0"/>
            <a:t>- avez-vous répondu de la même façon?</a:t>
          </a:r>
          <a:br>
            <a:rPr lang="fr-FR" sz="2400" kern="1200" dirty="0"/>
          </a:br>
          <a:r>
            <a:rPr lang="fr-FR" sz="2400" kern="1200" dirty="0"/>
            <a:t>- y-a-t-il homogénéité entre les pays?</a:t>
          </a:r>
          <a:endParaRPr lang="en-US" sz="3000" kern="1200" dirty="0"/>
        </a:p>
      </dsp:txBody>
      <dsp:txXfrm>
        <a:off x="0" y="3922659"/>
        <a:ext cx="6513603" cy="1959892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60E2657-64BF-48C3-9290-F20EE94D7B4A}">
      <dsp:nvSpPr>
        <dsp:cNvPr id="0" name=""/>
        <dsp:cNvSpPr/>
      </dsp:nvSpPr>
      <dsp:spPr>
        <a:xfrm>
          <a:off x="0" y="2873"/>
          <a:ext cx="6513603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FC43C36-3406-46F5-BD65-9AB743F9F655}">
      <dsp:nvSpPr>
        <dsp:cNvPr id="0" name=""/>
        <dsp:cNvSpPr/>
      </dsp:nvSpPr>
      <dsp:spPr>
        <a:xfrm>
          <a:off x="0" y="2873"/>
          <a:ext cx="6513603" cy="195989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800" kern="1200" noProof="0" dirty="0"/>
            <a:t>En grand groupe</a:t>
          </a:r>
        </a:p>
      </dsp:txBody>
      <dsp:txXfrm>
        <a:off x="0" y="2873"/>
        <a:ext cx="6513603" cy="1959892"/>
      </dsp:txXfrm>
    </dsp:sp>
    <dsp:sp modelId="{2B23BB0E-4122-4EFD-B57E-D253B39AAA4A}">
      <dsp:nvSpPr>
        <dsp:cNvPr id="0" name=""/>
        <dsp:cNvSpPr/>
      </dsp:nvSpPr>
      <dsp:spPr>
        <a:xfrm>
          <a:off x="0" y="1962766"/>
          <a:ext cx="6513603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9E09542-03AB-436C-A668-E6B3F2D269CD}">
      <dsp:nvSpPr>
        <dsp:cNvPr id="0" name=""/>
        <dsp:cNvSpPr/>
      </dsp:nvSpPr>
      <dsp:spPr>
        <a:xfrm>
          <a:off x="0" y="1962766"/>
          <a:ext cx="6513603" cy="195989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800" kern="1200" noProof="0" dirty="0">
              <a:solidFill>
                <a:schemeClr val="tx1"/>
              </a:solidFill>
            </a:rPr>
            <a:t>Concernant la relation à l’ESPACE (jeu des présentations), qu’avez vous constaté?</a:t>
          </a:r>
          <a:endParaRPr lang="fr-FR" sz="2800" kern="1200" noProof="0" dirty="0"/>
        </a:p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800" kern="1200" noProof="0" dirty="0">
              <a:solidFill>
                <a:srgbClr val="FF0000"/>
              </a:solidFill>
            </a:rPr>
            <a:t>Des anecdotes?</a:t>
          </a:r>
        </a:p>
      </dsp:txBody>
      <dsp:txXfrm>
        <a:off x="0" y="1962766"/>
        <a:ext cx="6513603" cy="1959892"/>
      </dsp:txXfrm>
    </dsp:sp>
    <dsp:sp modelId="{D8228E83-5AD8-497B-9C3E-E33E3A292FDB}">
      <dsp:nvSpPr>
        <dsp:cNvPr id="0" name=""/>
        <dsp:cNvSpPr/>
      </dsp:nvSpPr>
      <dsp:spPr>
        <a:xfrm>
          <a:off x="0" y="3922659"/>
          <a:ext cx="6513603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91C1ABF-7E52-4F57-968B-E1B2D88C11D2}">
      <dsp:nvSpPr>
        <dsp:cNvPr id="0" name=""/>
        <dsp:cNvSpPr/>
      </dsp:nvSpPr>
      <dsp:spPr>
        <a:xfrm>
          <a:off x="0" y="3922659"/>
          <a:ext cx="6513603" cy="195989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800" kern="1200" noProof="0" dirty="0">
              <a:solidFill>
                <a:schemeClr val="tx1"/>
              </a:solidFill>
            </a:rPr>
            <a:t>Concernant la relation au TEMPS (jeu des réunions), qu’avez vous constaté?</a:t>
          </a:r>
        </a:p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800" kern="1200" noProof="0" dirty="0">
              <a:solidFill>
                <a:srgbClr val="FF0000"/>
              </a:solidFill>
            </a:rPr>
            <a:t>Des anecdotes?</a:t>
          </a:r>
          <a:endParaRPr lang="fr-FR" sz="4000" kern="1200" noProof="0" dirty="0">
            <a:solidFill>
              <a:srgbClr val="FF0000"/>
            </a:solidFill>
          </a:endParaRPr>
        </a:p>
      </dsp:txBody>
      <dsp:txXfrm>
        <a:off x="0" y="3922659"/>
        <a:ext cx="6513603" cy="195989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0C467D-52ED-4145-974B-248FBB5FDE32}" type="datetimeFigureOut">
              <a:rPr lang="fr-FR" smtClean="0"/>
              <a:t>16/11/2021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65CF0E-75A0-4005-85A4-10B223B79B4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339693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65CF0E-75A0-4005-85A4-10B223B79B46}" type="slidenum">
              <a:rPr lang="fr-FR" smtClean="0"/>
              <a:t>1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9123832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65CF0E-75A0-4005-85A4-10B223B79B46}" type="slidenum">
              <a:rPr lang="fr-FR" smtClean="0"/>
              <a:t>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0389879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65CF0E-75A0-4005-85A4-10B223B79B46}" type="slidenum">
              <a:rPr lang="fr-FR" smtClean="0"/>
              <a:t>14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9127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65CF0E-75A0-4005-85A4-10B223B79B46}" type="slidenum">
              <a:rPr lang="fr-FR" smtClean="0"/>
              <a:t>2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379119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65CF0E-75A0-4005-85A4-10B223B79B46}" type="slidenum">
              <a:rPr lang="fr-FR" smtClean="0"/>
              <a:t>3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471229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Exercice Espace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65CF0E-75A0-4005-85A4-10B223B79B46}" type="slidenum">
              <a:rPr lang="fr-FR" smtClean="0"/>
              <a:t>4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479153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Exercice Espace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65CF0E-75A0-4005-85A4-10B223B79B46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7918290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Exercice Espace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65CF0E-75A0-4005-85A4-10B223B79B46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4614899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Exercice temps/autorité 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65CF0E-75A0-4005-85A4-10B223B79B46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0782042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65CF0E-75A0-4005-85A4-10B223B79B46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3109184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Exercice temps/autorité 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65CF0E-75A0-4005-85A4-10B223B79B46}" type="slidenum">
              <a:rPr lang="fr-FR" smtClean="0"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104970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086BDB3-B120-4066-A55B-607F632DEDF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97750D83-9F1E-4C15-8712-E7D118A1455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538D3EF-764F-4250-9508-FBF9294F5D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9A78E-34AD-4BE8-82E9-F937269852DE}" type="datetime1">
              <a:rPr lang="fr-FR" smtClean="0"/>
              <a:t>16/11/2021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41CEF98-C62E-4870-ADA3-A85C741F4E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La communication dans un contexte multiculturel - par R. Fiorentino pour #openseriousgames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2B9F816-ECD9-4D79-9DA0-5960CF431E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4D59E-AA4D-48BA-8871-FF1CF899AEB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281853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0D5CBCA-8706-4EA0-918D-CA3E3B1DF7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FE7BBA7D-74D7-4EAE-82BB-1249F2DA53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7C5381E-C6A5-4A65-A1F0-F0DDB98333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C9B93-1035-4A80-9399-64FD5DC6B8EA}" type="datetime1">
              <a:rPr lang="fr-FR" smtClean="0"/>
              <a:t>16/11/2021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AE4451F-565E-42C2-B220-58BD9A88CC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La communication dans un contexte multiculturel - par R. Fiorentino pour #openseriousgames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255A545-3FAF-46FD-A137-1334E8DF19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4D59E-AA4D-48BA-8871-FF1CF899AEB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981866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DED489A9-9F9E-4FEC-950E-3B9AB18663E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B54429FB-3DD9-4FD2-B3BB-6D893E66C7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2855D48-42F6-41E8-9C6B-7C975D2A44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312AA-AB2F-4366-B179-5D4CCF725F7E}" type="datetime1">
              <a:rPr lang="fr-FR" smtClean="0"/>
              <a:t>16/11/2021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2326F24-863F-4080-833D-A60B33449F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La communication dans un contexte multiculturel - par R. Fiorentino pour #openseriousgames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0558A50-214C-450D-B34F-540DF7BB0E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4D59E-AA4D-48BA-8871-FF1CF899AEB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655301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AF8B62D-99E1-4D86-A794-0B6C256C4C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9418D97-DE3B-45A1-8AF9-EA628BD33A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370DD00-A754-468F-94D8-09DA9B33795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947468" cy="365125"/>
          </a:xfrm>
        </p:spPr>
        <p:txBody>
          <a:bodyPr/>
          <a:lstStyle/>
          <a:p>
            <a:fld id="{7EB9A008-32C5-445F-8432-F48686217AF9}" type="datetime1">
              <a:rPr lang="fr-FR" smtClean="0"/>
              <a:t>16/11/2021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8EDBD47-1872-4AAB-9719-5F517A8AEA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992702" y="6356350"/>
            <a:ext cx="7272068" cy="365125"/>
          </a:xfrm>
        </p:spPr>
        <p:txBody>
          <a:bodyPr/>
          <a:lstStyle/>
          <a:p>
            <a:r>
              <a:rPr lang="fr-FR"/>
              <a:t>La communication dans un contexte multiculturel - par R. Fiorentino pour #openseriousgames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6D4EF4A-A326-4A49-A7ED-CF22302CAB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94166" y="6356350"/>
            <a:ext cx="1959634" cy="365125"/>
          </a:xfrm>
        </p:spPr>
        <p:txBody>
          <a:bodyPr/>
          <a:lstStyle/>
          <a:p>
            <a:fld id="{D9C4D59E-AA4D-48BA-8871-FF1CF899AEB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627596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FBB522B-EEA5-44C0-AA47-3BBC1CA79C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9C67DFF-1562-4509-AC34-36422E1C29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67080C6-1DE6-49C3-B443-5BFAB7347B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73B7E-1C52-468D-B1BF-20AE849A964A}" type="datetime1">
              <a:rPr lang="fr-FR" smtClean="0"/>
              <a:t>16/11/2021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4CB34A1-0B9B-46E6-98B2-0076103CBD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La communication dans un contexte multiculturel - par R. Fiorentino pour #openseriousgames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2BA2F87-A6B8-4ECB-99C0-6C26039F14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4D59E-AA4D-48BA-8871-FF1CF899AEB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694988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4E6CB05-6C94-4401-A13F-590AC7B6AB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A4CE655-DCF4-41EE-9645-265F2C07B65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217462BA-91C0-44FD-96A2-9BE82CA6E7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CC934DE1-8C2B-46BC-A4F1-A8FA244EA8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2DFB1-F44D-4A84-9ED7-607F14FAD3F1}" type="datetime1">
              <a:rPr lang="fr-FR" smtClean="0"/>
              <a:t>16/11/2021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88D85A4E-DE95-43DB-9865-D404C7D648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La communication dans un contexte multiculturel - par R. Fiorentino pour #openseriousgames</a:t>
            </a:r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15A99E47-8F59-426D-B48B-2D0102A9D0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4D59E-AA4D-48BA-8871-FF1CF899AEB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647641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7013E02-192A-406D-8122-9A3230A938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CA432276-426F-4EFF-8966-355B3BDAD9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1940489D-DF1D-4686-BC5F-0AAB4C83F4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0D599859-AA62-4DEC-8247-0136254754B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C2AD1A0C-EB68-4422-A186-1B23E0EE210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4542E249-0267-4BAE-807C-3B1C2A523D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81A50-33AD-4A84-9F3B-12084F127DA8}" type="datetime1">
              <a:rPr lang="fr-FR" smtClean="0"/>
              <a:t>16/11/2021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4CD4FF10-F5AB-4E22-9302-125EABDEFB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La communication dans un contexte multiculturel - par R. Fiorentino pour #openseriousgames</a:t>
            </a:r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D2C1869F-868E-4C72-861E-5692398F55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4D59E-AA4D-48BA-8871-FF1CF899AEB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676470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4D03407-9E40-473A-8C6F-895C87B80D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8" name="Espace réservé de la date 3">
            <a:extLst>
              <a:ext uri="{FF2B5EF4-FFF2-40B4-BE49-F238E27FC236}">
                <a16:creationId xmlns:a16="http://schemas.microsoft.com/office/drawing/2014/main" id="{4038A74B-BCEA-4575-A1B5-EB153F7A8E7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947468" cy="365125"/>
          </a:xfrm>
        </p:spPr>
        <p:txBody>
          <a:bodyPr/>
          <a:lstStyle/>
          <a:p>
            <a:fld id="{D0CF0B24-DF19-40CF-9F49-88B4606E3D07}" type="datetime1">
              <a:rPr lang="fr-FR" smtClean="0"/>
              <a:t>16/11/2021</a:t>
            </a:fld>
            <a:endParaRPr lang="fr-FR"/>
          </a:p>
        </p:txBody>
      </p:sp>
      <p:sp>
        <p:nvSpPr>
          <p:cNvPr id="9" name="Espace réservé du pied de page 4">
            <a:extLst>
              <a:ext uri="{FF2B5EF4-FFF2-40B4-BE49-F238E27FC236}">
                <a16:creationId xmlns:a16="http://schemas.microsoft.com/office/drawing/2014/main" id="{74EE975D-37FD-41F9-9B2C-F5814C8EF8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992702" y="6356350"/>
            <a:ext cx="7272068" cy="365125"/>
          </a:xfrm>
        </p:spPr>
        <p:txBody>
          <a:bodyPr/>
          <a:lstStyle/>
          <a:p>
            <a:r>
              <a:rPr lang="fr-FR"/>
              <a:t>La communication dans un contexte multiculturel - par R. Fiorentino pour #openseriousgames</a:t>
            </a:r>
          </a:p>
        </p:txBody>
      </p:sp>
      <p:sp>
        <p:nvSpPr>
          <p:cNvPr id="10" name="Espace réservé du numéro de diapositive 5">
            <a:extLst>
              <a:ext uri="{FF2B5EF4-FFF2-40B4-BE49-F238E27FC236}">
                <a16:creationId xmlns:a16="http://schemas.microsoft.com/office/drawing/2014/main" id="{E394142C-8034-48B3-8D78-8C5E9D5475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94166" y="6356350"/>
            <a:ext cx="1959634" cy="365125"/>
          </a:xfrm>
        </p:spPr>
        <p:txBody>
          <a:bodyPr/>
          <a:lstStyle/>
          <a:p>
            <a:fld id="{D9C4D59E-AA4D-48BA-8871-FF1CF899AEB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098855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e la date 3">
            <a:extLst>
              <a:ext uri="{FF2B5EF4-FFF2-40B4-BE49-F238E27FC236}">
                <a16:creationId xmlns:a16="http://schemas.microsoft.com/office/drawing/2014/main" id="{C2589EC7-C62D-4163-B4AC-A039E76115B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947468" cy="365125"/>
          </a:xfrm>
        </p:spPr>
        <p:txBody>
          <a:bodyPr/>
          <a:lstStyle/>
          <a:p>
            <a:fld id="{0742358C-4110-4E85-93CD-66867A31ACE3}" type="datetime1">
              <a:rPr lang="fr-FR" smtClean="0"/>
              <a:t>16/11/2021</a:t>
            </a:fld>
            <a:endParaRPr lang="fr-FR"/>
          </a:p>
        </p:txBody>
      </p:sp>
      <p:sp>
        <p:nvSpPr>
          <p:cNvPr id="6" name="Espace réservé du pied de page 4">
            <a:extLst>
              <a:ext uri="{FF2B5EF4-FFF2-40B4-BE49-F238E27FC236}">
                <a16:creationId xmlns:a16="http://schemas.microsoft.com/office/drawing/2014/main" id="{E8CC5E22-2D68-4976-BF21-4E4BE3987C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992702" y="6356350"/>
            <a:ext cx="7272068" cy="365125"/>
          </a:xfrm>
        </p:spPr>
        <p:txBody>
          <a:bodyPr/>
          <a:lstStyle/>
          <a:p>
            <a:r>
              <a:rPr lang="fr-FR"/>
              <a:t>La communication dans un contexte multiculturel - par R. Fiorentino pour #openseriousgames</a:t>
            </a:r>
          </a:p>
        </p:txBody>
      </p:sp>
      <p:sp>
        <p:nvSpPr>
          <p:cNvPr id="7" name="Espace réservé du numéro de diapositive 5">
            <a:extLst>
              <a:ext uri="{FF2B5EF4-FFF2-40B4-BE49-F238E27FC236}">
                <a16:creationId xmlns:a16="http://schemas.microsoft.com/office/drawing/2014/main" id="{8E9924F3-6F8C-4D9A-A815-A87BBF90B7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94166" y="6356350"/>
            <a:ext cx="1959634" cy="365125"/>
          </a:xfrm>
        </p:spPr>
        <p:txBody>
          <a:bodyPr/>
          <a:lstStyle/>
          <a:p>
            <a:fld id="{D9C4D59E-AA4D-48BA-8871-FF1CF899AEB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104341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81B546F-5300-471C-BCF3-A140142564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E756D1D-BB76-4E14-A153-173C251DD9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ADB081D4-D689-4CC6-BEA0-7708EC60729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0BDD7FF9-9E32-45E3-90DD-FACD2E5E79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215E8-436A-460A-8BDB-F494563C0C3C}" type="datetime1">
              <a:rPr lang="fr-FR" smtClean="0"/>
              <a:t>16/11/2021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C027AFA-0FE8-4D4E-9098-F7FE50B579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La communication dans un contexte multiculturel - par R. Fiorentino pour #openseriousgames</a:t>
            </a:r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D754021-6BF5-4065-9111-260832AC59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4D59E-AA4D-48BA-8871-FF1CF899AEB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266940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C266E3B-E42E-4989-8405-36DEF64365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FEE4BC09-AA86-443B-A66E-FF642B8FDB4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0560CA25-75B8-472A-9F1F-C6A7A119195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96224FB1-B43D-4F74-8728-A3E4018CFF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6EFF5-71AD-429D-A0C7-95372E5457A7}" type="datetime1">
              <a:rPr lang="fr-FR" smtClean="0"/>
              <a:t>16/11/2021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6A5367C7-7009-4D3A-8E1F-0096665C6F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La communication dans un contexte multiculturel - par R. Fiorentino pour #openseriousgames</a:t>
            </a:r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B7801BB-5E62-4E9C-8B6D-E31AD5AF4D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4D59E-AA4D-48BA-8871-FF1CF899AEB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108734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50199C94-5FA2-476D-B02D-EC5DD65528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BD11EE49-F978-496C-B1FC-06E3B0FDAE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60A2018-4EC9-45F5-9EF9-31192BF7659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287BEA-32AE-481E-8D5C-A37547EF8B97}" type="datetime1">
              <a:rPr lang="fr-FR" smtClean="0"/>
              <a:t>16/11/2021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D29B51B-27C8-462E-B753-B160F2E64E9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/>
              <a:t>La communication dans un contexte multiculturel - par R. Fiorentino pour #openseriousgames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1ED703F-FB98-4355-B11C-A1A643CB2DF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C4D59E-AA4D-48BA-8871-FF1CF899AEB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871442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9.xml"/><Relationship Id="rId5" Type="http://schemas.openxmlformats.org/officeDocument/2006/relationships/diagramQuickStyle" Target="../diagrams/quickStyle9.xml"/><Relationship Id="rId4" Type="http://schemas.openxmlformats.org/officeDocument/2006/relationships/diagramLayout" Target="../diagrams/layout9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0.xml"/><Relationship Id="rId7" Type="http://schemas.microsoft.com/office/2007/relationships/diagramDrawing" Target="../diagrams/drawing10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0.xml"/><Relationship Id="rId5" Type="http://schemas.openxmlformats.org/officeDocument/2006/relationships/diagramQuickStyle" Target="../diagrams/quickStyle10.xml"/><Relationship Id="rId4" Type="http://schemas.openxmlformats.org/officeDocument/2006/relationships/diagramLayout" Target="../diagrams/layout10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70">
            <a:extLst>
              <a:ext uri="{FF2B5EF4-FFF2-40B4-BE49-F238E27FC236}">
                <a16:creationId xmlns:a16="http://schemas.microsoft.com/office/drawing/2014/main" id="{C0B27210-D0CA-4654-B3E3-9ABB4F178E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F14DCA5A-A400-48B8-A7DD-B60B3C3CE0E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46628" y="1116141"/>
            <a:ext cx="4645250" cy="2889114"/>
          </a:xfrm>
        </p:spPr>
        <p:txBody>
          <a:bodyPr anchor="b">
            <a:normAutofit/>
          </a:bodyPr>
          <a:lstStyle/>
          <a:p>
            <a:pPr algn="l"/>
            <a:r>
              <a:rPr lang="fr-FR" sz="4700" dirty="0">
                <a:solidFill>
                  <a:schemeClr val="bg1"/>
                </a:solidFill>
              </a:rPr>
              <a:t>La communication dans un contexte multiculturel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4DA176D6-DDFD-4707-A5EF-5C1246DDE5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18545" y="4319378"/>
            <a:ext cx="4645250" cy="1147863"/>
          </a:xfrm>
        </p:spPr>
        <p:txBody>
          <a:bodyPr anchor="t">
            <a:normAutofit/>
          </a:bodyPr>
          <a:lstStyle/>
          <a:p>
            <a:pPr algn="l"/>
            <a:r>
              <a:rPr lang="fr-FR" sz="1900" dirty="0">
                <a:solidFill>
                  <a:schemeClr val="bg1"/>
                </a:solidFill>
              </a:rPr>
              <a:t>Les dimensions cachées - E.T. Hall</a:t>
            </a:r>
          </a:p>
        </p:txBody>
      </p:sp>
      <p:sp>
        <p:nvSpPr>
          <p:cNvPr id="1029" name="Freeform: Shape 72">
            <a:extLst>
              <a:ext uri="{FF2B5EF4-FFF2-40B4-BE49-F238E27FC236}">
                <a16:creationId xmlns:a16="http://schemas.microsoft.com/office/drawing/2014/main" id="{1DB7C82F-AB7E-4F0C-B829-FA1B9C4151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172782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30" name="Freeform: Shape 74">
            <a:extLst>
              <a:ext uri="{FF2B5EF4-FFF2-40B4-BE49-F238E27FC236}">
                <a16:creationId xmlns:a16="http://schemas.microsoft.com/office/drawing/2014/main" id="{70B66945-4967-4040-926D-DCA44313CD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024154" cy="6858000"/>
          </a:xfrm>
          <a:custGeom>
            <a:avLst/>
            <a:gdLst>
              <a:gd name="connsiteX0" fmla="*/ 0 w 6024154"/>
              <a:gd name="connsiteY0" fmla="*/ 0 h 6858000"/>
              <a:gd name="connsiteX1" fmla="*/ 5953780 w 6024154"/>
              <a:gd name="connsiteY1" fmla="*/ 0 h 6858000"/>
              <a:gd name="connsiteX2" fmla="*/ 5989880 w 6024154"/>
              <a:gd name="connsiteY2" fmla="*/ 284091 h 6858000"/>
              <a:gd name="connsiteX3" fmla="*/ 6024154 w 6024154"/>
              <a:gd name="connsiteY3" fmla="*/ 962844 h 6858000"/>
              <a:gd name="connsiteX4" fmla="*/ 2549934 w 6024154"/>
              <a:gd name="connsiteY4" fmla="*/ 6800152 h 6858000"/>
              <a:gd name="connsiteX5" fmla="*/ 2436987 w 6024154"/>
              <a:gd name="connsiteY5" fmla="*/ 6858000 h 6858000"/>
              <a:gd name="connsiteX6" fmla="*/ 0 w 6024154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24154" h="6858000">
                <a:moveTo>
                  <a:pt x="0" y="0"/>
                </a:moveTo>
                <a:lnTo>
                  <a:pt x="5953780" y="0"/>
                </a:lnTo>
                <a:lnTo>
                  <a:pt x="5989880" y="284091"/>
                </a:lnTo>
                <a:cubicBezTo>
                  <a:pt x="6012544" y="507260"/>
                  <a:pt x="6024154" y="733696"/>
                  <a:pt x="6024154" y="962844"/>
                </a:cubicBezTo>
                <a:cubicBezTo>
                  <a:pt x="6024154" y="3483472"/>
                  <a:pt x="4619336" y="5675986"/>
                  <a:pt x="2549934" y="6800152"/>
                </a:cubicBezTo>
                <a:lnTo>
                  <a:pt x="2436987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026" name="Picture 2" descr="Résultat de recherche d'images pour &quot;international&quot;">
            <a:extLst>
              <a:ext uri="{FF2B5EF4-FFF2-40B4-BE49-F238E27FC236}">
                <a16:creationId xmlns:a16="http://schemas.microsoft.com/office/drawing/2014/main" id="{49672E78-8B10-4212-8C4B-21F8D0632BE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24927" y="692104"/>
            <a:ext cx="4047843" cy="40990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Espace réservé de la date 5">
            <a:extLst>
              <a:ext uri="{FF2B5EF4-FFF2-40B4-BE49-F238E27FC236}">
                <a16:creationId xmlns:a16="http://schemas.microsoft.com/office/drawing/2014/main" id="{D9E9695D-9EA5-4D26-A49B-ADD8CE9E25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14F67-CD2B-42AD-A427-C8BF04270AA7}" type="datetime1">
              <a:rPr lang="fr-FR" smtClean="0"/>
              <a:t>16/11/2021</a:t>
            </a:fld>
            <a:endParaRPr lang="fr-FR" dirty="0"/>
          </a:p>
        </p:txBody>
      </p:sp>
      <p:sp>
        <p:nvSpPr>
          <p:cNvPr id="11" name="Google Shape;207;p37">
            <a:extLst>
              <a:ext uri="{FF2B5EF4-FFF2-40B4-BE49-F238E27FC236}">
                <a16:creationId xmlns:a16="http://schemas.microsoft.com/office/drawing/2014/main" id="{0593C45A-43A6-4CD6-B626-CEA6BD5A4FFF}"/>
              </a:ext>
            </a:extLst>
          </p:cNvPr>
          <p:cNvSpPr txBox="1">
            <a:spLocks/>
          </p:cNvSpPr>
          <p:nvPr/>
        </p:nvSpPr>
        <p:spPr>
          <a:xfrm>
            <a:off x="-99873" y="5318517"/>
            <a:ext cx="4325420" cy="513770"/>
          </a:xfrm>
          <a:prstGeom prst="rect">
            <a:avLst/>
          </a:prstGeom>
        </p:spPr>
        <p:txBody>
          <a:bodyPr spcFirstLastPara="1" vert="horz" wrap="square" lIns="19925" tIns="9950" rIns="19925" bIns="9950" rtlCol="0" anchor="b" anchorCtr="0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fr-FR" sz="3500" dirty="0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</a:rPr>
              <a:t>#</a:t>
            </a:r>
            <a:r>
              <a:rPr lang="fr-FR" sz="3500" dirty="0">
                <a:solidFill>
                  <a:srgbClr val="FF9900"/>
                </a:solidFill>
                <a:latin typeface="Ubuntu"/>
                <a:ea typeface="Ubuntu"/>
                <a:cs typeface="Ubuntu"/>
                <a:sym typeface="Ubuntu"/>
              </a:rPr>
              <a:t>Open</a:t>
            </a:r>
            <a:r>
              <a:rPr lang="fr-FR" sz="3500" dirty="0">
                <a:solidFill>
                  <a:srgbClr val="4FB4C6"/>
                </a:solidFill>
                <a:latin typeface="Ubuntu"/>
                <a:ea typeface="Ubuntu"/>
                <a:cs typeface="Ubuntu"/>
                <a:sym typeface="Ubuntu"/>
              </a:rPr>
              <a:t>Serious</a:t>
            </a:r>
            <a:r>
              <a:rPr lang="fr-FR" sz="3500" dirty="0">
                <a:solidFill>
                  <a:srgbClr val="FF9900"/>
                </a:solidFill>
                <a:latin typeface="Ubuntu"/>
                <a:ea typeface="Ubuntu"/>
                <a:cs typeface="Ubuntu"/>
                <a:sym typeface="Ubuntu"/>
              </a:rPr>
              <a:t>Game   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23AD240-7BDF-4C00-9880-840F50B3F897}"/>
              </a:ext>
            </a:extLst>
          </p:cNvPr>
          <p:cNvSpPr/>
          <p:nvPr/>
        </p:nvSpPr>
        <p:spPr>
          <a:xfrm>
            <a:off x="6298058" y="5318517"/>
            <a:ext cx="5093820" cy="1037833"/>
          </a:xfrm>
          <a:prstGeom prst="rect">
            <a:avLst/>
          </a:prstGeom>
          <a:solidFill>
            <a:schemeClr val="bg2">
              <a:lumMod val="25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tabLst>
                <a:tab pos="2070735" algn="l"/>
                <a:tab pos="4140835" algn="l"/>
              </a:tabLst>
            </a:pPr>
            <a:r>
              <a:rPr lang="fr-FR" sz="18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Un #OpensSeriousGame</a:t>
            </a:r>
          </a:p>
          <a:p>
            <a:pPr>
              <a:tabLst>
                <a:tab pos="2070735" algn="l"/>
                <a:tab pos="4140835" algn="l"/>
              </a:tabLst>
            </a:pPr>
            <a:r>
              <a:rPr lang="fr-FR" sz="18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conçu par Roberto Fiorentino</a:t>
            </a:r>
            <a:endParaRPr lang="fr-FR" sz="18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8" name="Image 1" descr="Licence Creative Commons">
            <a:extLst>
              <a:ext uri="{FF2B5EF4-FFF2-40B4-BE49-F238E27FC236}">
                <a16:creationId xmlns:a16="http://schemas.microsoft.com/office/drawing/2014/main" id="{8652BC4A-429D-4CA1-AC7A-24869E3228D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85979" y="5639493"/>
            <a:ext cx="1094572" cy="385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994565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D70B121-56F4-4848-B38B-182089D909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8DF509A3-2EB7-4BF9-B7B8-2ABEB8F142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>
            <a:normAutofit/>
          </a:bodyPr>
          <a:lstStyle/>
          <a:p>
            <a:pPr algn="ctr"/>
            <a:r>
              <a:rPr lang="fr-FR" b="1" dirty="0">
                <a:solidFill>
                  <a:schemeClr val="accent1"/>
                </a:solidFill>
              </a:rPr>
              <a:t>Les dimensions Cachées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8FC05F6-B4F4-4D05-AA90-606A5B735F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031" y="963877"/>
            <a:ext cx="6377769" cy="4930246"/>
          </a:xfrm>
        </p:spPr>
        <p:txBody>
          <a:bodyPr anchor="ctr">
            <a:normAutofit/>
          </a:bodyPr>
          <a:lstStyle/>
          <a:p>
            <a:r>
              <a:rPr lang="fr-FR" sz="2000" dirty="0"/>
              <a:t>Chacun de nous se comporte selon des « conventions » qui dépendent de nombreux facteurs:</a:t>
            </a:r>
          </a:p>
          <a:p>
            <a:pPr lvl="1"/>
            <a:r>
              <a:rPr lang="fr-FR" sz="2000" dirty="0"/>
              <a:t>Collectifs: les groupes auxquels nous appartenons / voulons appartenir (nationaux, religieux, familiaux, professionnels…)</a:t>
            </a:r>
          </a:p>
          <a:p>
            <a:pPr lvl="1"/>
            <a:r>
              <a:rPr lang="fr-FR" sz="2000" dirty="0"/>
              <a:t>Individuels: notre histoire, notre personnalité…et notre appropriation des règles collectives</a:t>
            </a:r>
          </a:p>
          <a:p>
            <a:endParaRPr lang="fr-FR" sz="2000" dirty="0"/>
          </a:p>
          <a:p>
            <a:r>
              <a:rPr lang="fr-FR" sz="2000" dirty="0"/>
              <a:t>E.T. Hall appelle dimensions cachée des conventions de comportement partagées au sein d’un groupe:</a:t>
            </a:r>
          </a:p>
          <a:p>
            <a:pPr lvl="1"/>
            <a:r>
              <a:rPr lang="fr-FR" sz="2000" dirty="0"/>
              <a:t>Utilisées de façon non-consciente par les membres du groupe</a:t>
            </a:r>
          </a:p>
          <a:p>
            <a:pPr lvl="1"/>
            <a:r>
              <a:rPr lang="fr-FR" sz="2000" dirty="0"/>
              <a:t>Non écrites</a:t>
            </a:r>
          </a:p>
          <a:p>
            <a:pPr lvl="1"/>
            <a:r>
              <a:rPr lang="fr-FR" sz="2000" dirty="0"/>
              <a:t>Acquises par l’immersion dans le groupe</a:t>
            </a:r>
          </a:p>
          <a:p>
            <a:pPr lvl="1"/>
            <a:r>
              <a:rPr lang="fr-FR" sz="2000" dirty="0"/>
              <a:t>Facilitant la communication au sein du groupe</a:t>
            </a:r>
          </a:p>
          <a:p>
            <a:pPr lvl="1"/>
            <a:endParaRPr lang="fr-FR" sz="2000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A6398236-9E6D-4D8E-B1B8-A35ADB8FF4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La communication dans un contexte multiculturel - par R. Fiorentino pour #openseriousgames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017BEAFB-DC37-4E04-9BAC-61FB31FF33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4D59E-AA4D-48BA-8871-FF1CF899AEB8}" type="slidenum">
              <a:rPr lang="fr-FR" smtClean="0"/>
              <a:t>10</a:t>
            </a:fld>
            <a:endParaRPr lang="fr-FR"/>
          </a:p>
        </p:txBody>
      </p:sp>
      <p:sp>
        <p:nvSpPr>
          <p:cNvPr id="6" name="Espace réservé de la date 5">
            <a:extLst>
              <a:ext uri="{FF2B5EF4-FFF2-40B4-BE49-F238E27FC236}">
                <a16:creationId xmlns:a16="http://schemas.microsoft.com/office/drawing/2014/main" id="{BA209397-4ABE-4108-86F8-018924438B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86265-871B-4BAB-A44B-873ED5831206}" type="datetime1">
              <a:rPr lang="fr-FR" smtClean="0"/>
              <a:t>16/11/2021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503876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1">
            <a:extLst>
              <a:ext uri="{FF2B5EF4-FFF2-40B4-BE49-F238E27FC236}">
                <a16:creationId xmlns:a16="http://schemas.microsoft.com/office/drawing/2014/main" id="{EC94AFED-CAA9-4969-A318-037F86C80B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/>
          </a:bodyPr>
          <a:lstStyle/>
          <a:p>
            <a:r>
              <a:rPr lang="fr-FR" sz="3600" b="1" dirty="0"/>
              <a:t>Deux Dimensions Cachées: le TEMPS et l’ESPACE</a:t>
            </a:r>
          </a:p>
        </p:txBody>
      </p:sp>
      <p:pic>
        <p:nvPicPr>
          <p:cNvPr id="4" name="Image 3" descr="Une image contenant signe, assis, métal, rue&#10;&#10;Description générée automatiquement">
            <a:extLst>
              <a:ext uri="{FF2B5EF4-FFF2-40B4-BE49-F238E27FC236}">
                <a16:creationId xmlns:a16="http://schemas.microsoft.com/office/drawing/2014/main" id="{A603D4E5-20BA-40AE-8DA0-5C98DED3061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480" y="1438234"/>
            <a:ext cx="11749548" cy="4198631"/>
          </a:xfrm>
          <a:prstGeom prst="rect">
            <a:avLst/>
          </a:prstGeom>
        </p:spPr>
      </p:pic>
      <p:sp>
        <p:nvSpPr>
          <p:cNvPr id="2" name="Espace réservé du pied de page 1">
            <a:extLst>
              <a:ext uri="{FF2B5EF4-FFF2-40B4-BE49-F238E27FC236}">
                <a16:creationId xmlns:a16="http://schemas.microsoft.com/office/drawing/2014/main" id="{69C7D75A-B807-4DA3-BD09-179D758D49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La communication dans un contexte multiculturel - par R. Fiorentino pour #openseriousgames</a:t>
            </a:r>
            <a:endParaRPr lang="fr-FR" dirty="0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64F42DE6-5100-4250-9486-AB0B8D9264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4D59E-AA4D-48BA-8871-FF1CF899AEB8}" type="slidenum">
              <a:rPr lang="fr-FR" smtClean="0"/>
              <a:t>11</a:t>
            </a:fld>
            <a:endParaRPr lang="fr-FR"/>
          </a:p>
        </p:txBody>
      </p:sp>
      <p:sp>
        <p:nvSpPr>
          <p:cNvPr id="6" name="Espace réservé de la date 5">
            <a:extLst>
              <a:ext uri="{FF2B5EF4-FFF2-40B4-BE49-F238E27FC236}">
                <a16:creationId xmlns:a16="http://schemas.microsoft.com/office/drawing/2014/main" id="{FEE97F13-1284-4516-ACFE-F0B39A6854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34563-4339-4994-A0B0-ED964CE83D1B}" type="datetime1">
              <a:rPr lang="fr-FR" smtClean="0"/>
              <a:t>16/11/2021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919254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4096" y="470925"/>
            <a:ext cx="4381009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A247F1E4-6B8F-4D28-A9A8-B29EC98D47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3029" y="1012004"/>
            <a:ext cx="3416158" cy="4795408"/>
          </a:xfrm>
        </p:spPr>
        <p:txBody>
          <a:bodyPr>
            <a:normAutofit/>
          </a:bodyPr>
          <a:lstStyle/>
          <a:p>
            <a:r>
              <a:rPr lang="fr-FR" dirty="0">
                <a:solidFill>
                  <a:srgbClr val="FFFFFF"/>
                </a:solidFill>
              </a:rPr>
              <a:t>Le temps et l’espace: deux dimensions cachés</a:t>
            </a:r>
          </a:p>
        </p:txBody>
      </p:sp>
      <p:graphicFrame>
        <p:nvGraphicFramePr>
          <p:cNvPr id="5" name="Espace réservé du contenu 2">
            <a:extLst>
              <a:ext uri="{FF2B5EF4-FFF2-40B4-BE49-F238E27FC236}">
                <a16:creationId xmlns:a16="http://schemas.microsoft.com/office/drawing/2014/main" id="{B4F4A34B-35CB-49D1-8C03-2B6224A0A71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54748199"/>
              </p:ext>
            </p:extLst>
          </p:nvPr>
        </p:nvGraphicFramePr>
        <p:xfrm>
          <a:off x="5194300" y="470924"/>
          <a:ext cx="6513604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ADD1865A-7FAF-4E9A-97BC-E7B8777798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La communication dans un contexte multiculturel - par R. Fiorentino pour #openseriousgames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15F48BDE-31AA-403B-88A5-F706AA3F3D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4D59E-AA4D-48BA-8871-FF1CF899AEB8}" type="slidenum">
              <a:rPr lang="fr-FR" smtClean="0"/>
              <a:t>12</a:t>
            </a:fld>
            <a:endParaRPr lang="fr-FR"/>
          </a:p>
        </p:txBody>
      </p:sp>
      <p:sp>
        <p:nvSpPr>
          <p:cNvPr id="6" name="Espace réservé de la date 5">
            <a:extLst>
              <a:ext uri="{FF2B5EF4-FFF2-40B4-BE49-F238E27FC236}">
                <a16:creationId xmlns:a16="http://schemas.microsoft.com/office/drawing/2014/main" id="{C928FC2F-0694-4B46-BDE7-7D556C14A0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CAD1A-72CE-42CE-A7D6-8BA831D2127C}" type="datetime1">
              <a:rPr lang="fr-FR" smtClean="0"/>
              <a:t>16/11/2021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792763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61C195B-EFB3-466D-9281-0CEF7902C7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/>
          </a:bodyPr>
          <a:lstStyle/>
          <a:p>
            <a:r>
              <a:rPr lang="fr-FR" sz="3600" b="1" dirty="0"/>
              <a:t>Autres Dimensions Importantes</a:t>
            </a:r>
          </a:p>
        </p:txBody>
      </p:sp>
      <p:pic>
        <p:nvPicPr>
          <p:cNvPr id="5" name="Content Placeholder 3" descr="image">
            <a:extLst>
              <a:ext uri="{FF2B5EF4-FFF2-40B4-BE49-F238E27FC236}">
                <a16:creationId xmlns:a16="http://schemas.microsoft.com/office/drawing/2014/main" id="{84AC55E4-3903-4720-AED7-44AE939A407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1293" b="-21293"/>
          <a:stretch/>
        </p:blipFill>
        <p:spPr>
          <a:xfrm>
            <a:off x="539393" y="1189234"/>
            <a:ext cx="9981344" cy="5489355"/>
          </a:xfrm>
        </p:spPr>
      </p:pic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83CA422A-6F5E-48DC-BB03-CE8048600E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La communication dans un contexte multiculturel - par R. Fiorentino pour #openseriousgames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7FDA41BB-207E-4130-BD21-E3FC93DFA6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4D59E-AA4D-48BA-8871-FF1CF899AEB8}" type="slidenum">
              <a:rPr lang="fr-FR" smtClean="0"/>
              <a:t>13</a:t>
            </a:fld>
            <a:endParaRPr lang="fr-FR"/>
          </a:p>
        </p:txBody>
      </p:sp>
      <p:sp>
        <p:nvSpPr>
          <p:cNvPr id="6" name="Espace réservé de la date 5">
            <a:extLst>
              <a:ext uri="{FF2B5EF4-FFF2-40B4-BE49-F238E27FC236}">
                <a16:creationId xmlns:a16="http://schemas.microsoft.com/office/drawing/2014/main" id="{A1790528-D5F9-49DD-9889-96524DB07D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31747-F01A-4383-AA62-FAF01355BBBA}" type="datetime1">
              <a:rPr lang="fr-FR" smtClean="0"/>
              <a:t>16/11/2021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330644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4096" y="470925"/>
            <a:ext cx="4381009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A247F1E4-6B8F-4D28-A9A8-B29EC98D47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3029" y="1012004"/>
            <a:ext cx="3416158" cy="4795408"/>
          </a:xfrm>
        </p:spPr>
        <p:txBody>
          <a:bodyPr>
            <a:normAutofit/>
          </a:bodyPr>
          <a:lstStyle/>
          <a:p>
            <a:r>
              <a:rPr lang="fr-FR" dirty="0">
                <a:solidFill>
                  <a:srgbClr val="FFFFFF"/>
                </a:solidFill>
              </a:rPr>
              <a:t>Qu’est ce que vous a marqué?</a:t>
            </a:r>
          </a:p>
        </p:txBody>
      </p:sp>
      <p:graphicFrame>
        <p:nvGraphicFramePr>
          <p:cNvPr id="5" name="Espace réservé du contenu 2">
            <a:extLst>
              <a:ext uri="{FF2B5EF4-FFF2-40B4-BE49-F238E27FC236}">
                <a16:creationId xmlns:a16="http://schemas.microsoft.com/office/drawing/2014/main" id="{B4F4A34B-35CB-49D1-8C03-2B6224A0A71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02068655"/>
              </p:ext>
            </p:extLst>
          </p:nvPr>
        </p:nvGraphicFramePr>
        <p:xfrm>
          <a:off x="5194300" y="470924"/>
          <a:ext cx="6513604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ADD1865A-7FAF-4E9A-97BC-E7B8777798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La communication dans un contexte multiculturel - par R. Fiorentino pour #openseriousgames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15F48BDE-31AA-403B-88A5-F706AA3F3D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4D59E-AA4D-48BA-8871-FF1CF899AEB8}" type="slidenum">
              <a:rPr lang="fr-FR" smtClean="0"/>
              <a:t>14</a:t>
            </a:fld>
            <a:endParaRPr lang="fr-FR"/>
          </a:p>
        </p:txBody>
      </p:sp>
      <p:sp>
        <p:nvSpPr>
          <p:cNvPr id="6" name="Espace réservé de la date 5">
            <a:extLst>
              <a:ext uri="{FF2B5EF4-FFF2-40B4-BE49-F238E27FC236}">
                <a16:creationId xmlns:a16="http://schemas.microsoft.com/office/drawing/2014/main" id="{C928FC2F-0694-4B46-BDE7-7D556C14A0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CAD1A-72CE-42CE-A7D6-8BA831D2127C}" type="datetime1">
              <a:rPr lang="fr-FR" smtClean="0"/>
              <a:t>16/11/2021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843386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D70B121-56F4-4848-B38B-182089D909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FFBD7004-43DE-4D84-806D-FDC56423EA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>
            <a:normAutofit/>
          </a:bodyPr>
          <a:lstStyle/>
          <a:p>
            <a:pPr algn="r"/>
            <a:r>
              <a:rPr lang="fr-FR" sz="4800" b="1" dirty="0">
                <a:solidFill>
                  <a:schemeClr val="accent1"/>
                </a:solidFill>
              </a:rPr>
              <a:t>Nous et les conventions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0EB0B17-5661-4B84-912B-0A34AF9E14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031" y="963877"/>
            <a:ext cx="6377769" cy="4930246"/>
          </a:xfrm>
        </p:spPr>
        <p:txBody>
          <a:bodyPr anchor="ctr">
            <a:normAutofit/>
          </a:bodyPr>
          <a:lstStyle/>
          <a:p>
            <a:r>
              <a:rPr lang="fr-FR" sz="2400" dirty="0"/>
              <a:t>Chacun de nous a développé une certaine flexibilités autour des ses propres conventions:</a:t>
            </a:r>
          </a:p>
          <a:p>
            <a:pPr lvl="1"/>
            <a:r>
              <a:rPr lang="fr-FR" sz="1800" dirty="0"/>
              <a:t>Nous nous adaptons selon le groupe (famille, travail…)</a:t>
            </a:r>
          </a:p>
          <a:p>
            <a:pPr lvl="1"/>
            <a:r>
              <a:rPr lang="fr-FR" sz="1800" dirty="0"/>
              <a:t>Nous nous adaptons selon le contexte</a:t>
            </a:r>
          </a:p>
          <a:p>
            <a:pPr lvl="1"/>
            <a:r>
              <a:rPr lang="fr-FR" sz="1800" dirty="0"/>
              <a:t>Nous pouvons décider de modifier nos conventions</a:t>
            </a:r>
          </a:p>
          <a:p>
            <a:r>
              <a:rPr lang="fr-FR" sz="2400" dirty="0"/>
              <a:t>Des nombreuses difficultés de communication résultent d’un décalage dans l’utilisation des conventions. </a:t>
            </a:r>
          </a:p>
          <a:p>
            <a:pPr lvl="1"/>
            <a:r>
              <a:rPr lang="fr-FR" sz="1800" dirty="0"/>
              <a:t>Quand nous sommes « surpris »</a:t>
            </a:r>
            <a:r>
              <a:rPr lang="fr-FR" sz="1800" dirty="0">
                <a:sym typeface="Wingdings" panose="05000000000000000000" pitchFamily="2" charset="2"/>
              </a:rPr>
              <a:t> c’est probablement le meilleur moment pour prendre conscience de nos propres conventions</a:t>
            </a:r>
            <a:endParaRPr lang="fr-FR" sz="1800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5CED9CF0-1222-4414-A4F2-1F3D4DC047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435222" y="6366855"/>
            <a:ext cx="6944471" cy="365125"/>
          </a:xfrm>
        </p:spPr>
        <p:txBody>
          <a:bodyPr/>
          <a:lstStyle/>
          <a:p>
            <a:r>
              <a:rPr lang="fr-FR" dirty="0"/>
              <a:t>La communication dans un contexte multiculturel - par R. Fiorentino pour #openseriousgames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86E41228-3742-4DE1-8650-10588D0F93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4D59E-AA4D-48BA-8871-FF1CF899AEB8}" type="slidenum">
              <a:rPr lang="fr-FR" smtClean="0"/>
              <a:t>15</a:t>
            </a:fld>
            <a:endParaRPr lang="fr-FR"/>
          </a:p>
        </p:txBody>
      </p:sp>
      <p:sp>
        <p:nvSpPr>
          <p:cNvPr id="6" name="Espace réservé de la date 5">
            <a:extLst>
              <a:ext uri="{FF2B5EF4-FFF2-40B4-BE49-F238E27FC236}">
                <a16:creationId xmlns:a16="http://schemas.microsoft.com/office/drawing/2014/main" id="{89E53574-3AAD-4F70-A234-2F44BF2B7A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9C0AE-A396-4649-82DB-44F5DF419CC8}" type="datetime1">
              <a:rPr lang="fr-FR" smtClean="0"/>
              <a:t>16/11/2021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511072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4096" y="470925"/>
            <a:ext cx="4381009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32B85687-F1AD-4B9F-AC17-FAEC0CF2EB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192" y="1012004"/>
            <a:ext cx="3863083" cy="4795408"/>
          </a:xfrm>
        </p:spPr>
        <p:txBody>
          <a:bodyPr>
            <a:normAutofit/>
          </a:bodyPr>
          <a:lstStyle/>
          <a:p>
            <a:r>
              <a:rPr lang="fr-FR" b="1" dirty="0">
                <a:solidFill>
                  <a:srgbClr val="FFFFFF"/>
                </a:solidFill>
              </a:rPr>
              <a:t>La communication et la culture</a:t>
            </a:r>
            <a:br>
              <a:rPr lang="fr-FR" b="1" dirty="0">
                <a:solidFill>
                  <a:srgbClr val="FFFFFF"/>
                </a:solidFill>
              </a:rPr>
            </a:br>
            <a:br>
              <a:rPr lang="fr-FR" b="1" dirty="0">
                <a:solidFill>
                  <a:srgbClr val="FFFFFF"/>
                </a:solidFill>
              </a:rPr>
            </a:br>
            <a:r>
              <a:rPr lang="fr-FR" b="1" dirty="0">
                <a:solidFill>
                  <a:srgbClr val="FFFFFF"/>
                </a:solidFill>
              </a:rPr>
              <a:t>Les dimensions cachés</a:t>
            </a:r>
          </a:p>
        </p:txBody>
      </p:sp>
      <p:graphicFrame>
        <p:nvGraphicFramePr>
          <p:cNvPr id="5" name="Espace réservé du contenu 2">
            <a:extLst>
              <a:ext uri="{FF2B5EF4-FFF2-40B4-BE49-F238E27FC236}">
                <a16:creationId xmlns:a16="http://schemas.microsoft.com/office/drawing/2014/main" id="{80696AE9-31B9-4629-9678-86707D379D9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30096199"/>
              </p:ext>
            </p:extLst>
          </p:nvPr>
        </p:nvGraphicFramePr>
        <p:xfrm>
          <a:off x="5194300" y="470924"/>
          <a:ext cx="6513604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60D36C65-5C55-48AE-B083-F503041DED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La communication dans un contexte multiculturel - par R. Fiorentino pour #openseriousgames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0496048C-E902-4158-930C-BA6D4BB9D6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4D59E-AA4D-48BA-8871-FF1CF899AEB8}" type="slidenum">
              <a:rPr lang="fr-FR" smtClean="0"/>
              <a:t>2</a:t>
            </a:fld>
            <a:endParaRPr lang="fr-FR" dirty="0"/>
          </a:p>
        </p:txBody>
      </p:sp>
      <p:sp>
        <p:nvSpPr>
          <p:cNvPr id="6" name="Espace réservé de la date 5">
            <a:extLst>
              <a:ext uri="{FF2B5EF4-FFF2-40B4-BE49-F238E27FC236}">
                <a16:creationId xmlns:a16="http://schemas.microsoft.com/office/drawing/2014/main" id="{29B58C32-F1D1-4941-A223-8D5BAA57E2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A4A3E-4A4B-4612-86C0-9474AC5614EC}" type="datetime1">
              <a:rPr lang="fr-FR" smtClean="0"/>
              <a:t>16/11/2021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590951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4096" y="470925"/>
            <a:ext cx="4381009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354BC50F-762F-45D5-9F33-895BF33E8C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9739" y="1015933"/>
            <a:ext cx="3667874" cy="4795408"/>
          </a:xfrm>
        </p:spPr>
        <p:txBody>
          <a:bodyPr>
            <a:normAutofit/>
          </a:bodyPr>
          <a:lstStyle/>
          <a:p>
            <a:r>
              <a:rPr lang="fr-FR" sz="3600" b="1" dirty="0">
                <a:solidFill>
                  <a:srgbClr val="FFFFFF"/>
                </a:solidFill>
              </a:rPr>
              <a:t>Les objectifs de cet #Openseriousgame</a:t>
            </a:r>
          </a:p>
        </p:txBody>
      </p:sp>
      <p:graphicFrame>
        <p:nvGraphicFramePr>
          <p:cNvPr id="5" name="Espace réservé du contenu 2">
            <a:extLst>
              <a:ext uri="{FF2B5EF4-FFF2-40B4-BE49-F238E27FC236}">
                <a16:creationId xmlns:a16="http://schemas.microsoft.com/office/drawing/2014/main" id="{C26D4702-D4C4-4E89-8406-AE24FDD923C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84288379"/>
              </p:ext>
            </p:extLst>
          </p:nvPr>
        </p:nvGraphicFramePr>
        <p:xfrm>
          <a:off x="5194300" y="470924"/>
          <a:ext cx="6513604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6E9D056F-C7FD-49AD-9F3D-0463D882AE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La communication dans un contexte multiculturel - par R. Fiorentino pour #openseriousgames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B0D1D34A-8D4B-453A-8436-A003A851E1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4D59E-AA4D-48BA-8871-FF1CF899AEB8}" type="slidenum">
              <a:rPr lang="fr-FR" smtClean="0"/>
              <a:t>3</a:t>
            </a:fld>
            <a:endParaRPr lang="fr-FR" dirty="0"/>
          </a:p>
        </p:txBody>
      </p:sp>
      <p:sp>
        <p:nvSpPr>
          <p:cNvPr id="6" name="Espace réservé de la date 5">
            <a:extLst>
              <a:ext uri="{FF2B5EF4-FFF2-40B4-BE49-F238E27FC236}">
                <a16:creationId xmlns:a16="http://schemas.microsoft.com/office/drawing/2014/main" id="{EA7F0A0A-3AE6-46C3-A645-8CAE84C7D3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F3780-876F-44BC-8407-3C6FF7BF0F39}" type="datetime1">
              <a:rPr lang="fr-FR" smtClean="0"/>
              <a:t>16/11/2021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550838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4096" y="470925"/>
            <a:ext cx="4381009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C6AAFAF7-D8C5-40FA-9638-4A8A74F9FF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3029" y="1012004"/>
            <a:ext cx="3416158" cy="4795408"/>
          </a:xfrm>
        </p:spPr>
        <p:txBody>
          <a:bodyPr>
            <a:normAutofit/>
          </a:bodyPr>
          <a:lstStyle/>
          <a:p>
            <a:r>
              <a:rPr lang="fr-FR" dirty="0">
                <a:solidFill>
                  <a:srgbClr val="FFFFFF"/>
                </a:solidFill>
              </a:rPr>
              <a:t>Premier Jeu</a:t>
            </a:r>
            <a:br>
              <a:rPr lang="fr-FR" dirty="0">
                <a:solidFill>
                  <a:srgbClr val="FFFFFF"/>
                </a:solidFill>
              </a:rPr>
            </a:br>
            <a:br>
              <a:rPr lang="fr-FR" dirty="0">
                <a:solidFill>
                  <a:srgbClr val="FFFFFF"/>
                </a:solidFill>
              </a:rPr>
            </a:br>
            <a:r>
              <a:rPr lang="fr-FR" sz="4800" b="1" dirty="0">
                <a:solidFill>
                  <a:srgbClr val="FFFFFF"/>
                </a:solidFill>
              </a:rPr>
              <a:t>Contexte</a:t>
            </a:r>
            <a:endParaRPr lang="fr-FR" b="1" dirty="0">
              <a:solidFill>
                <a:srgbClr val="FFFFFF"/>
              </a:solidFill>
            </a:endParaRPr>
          </a:p>
        </p:txBody>
      </p:sp>
      <p:graphicFrame>
        <p:nvGraphicFramePr>
          <p:cNvPr id="5" name="Espace réservé du contenu 2">
            <a:extLst>
              <a:ext uri="{FF2B5EF4-FFF2-40B4-BE49-F238E27FC236}">
                <a16:creationId xmlns:a16="http://schemas.microsoft.com/office/drawing/2014/main" id="{76F0CCEA-A44A-4878-AAE9-5BA845F7CC4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32139917"/>
              </p:ext>
            </p:extLst>
          </p:nvPr>
        </p:nvGraphicFramePr>
        <p:xfrm>
          <a:off x="5194300" y="470924"/>
          <a:ext cx="6513604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58E26C66-39EE-4B5C-B01A-18243119F5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La communication dans un contexte multiculturel - par R. Fiorentino pour #openseriousgames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656AEB06-A01D-48DA-95DC-51AD80780B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4D59E-AA4D-48BA-8871-FF1CF899AEB8}" type="slidenum">
              <a:rPr lang="fr-FR" smtClean="0"/>
              <a:t>4</a:t>
            </a:fld>
            <a:endParaRPr lang="fr-FR" dirty="0"/>
          </a:p>
        </p:txBody>
      </p:sp>
      <p:sp>
        <p:nvSpPr>
          <p:cNvPr id="6" name="Espace réservé de la date 5">
            <a:extLst>
              <a:ext uri="{FF2B5EF4-FFF2-40B4-BE49-F238E27FC236}">
                <a16:creationId xmlns:a16="http://schemas.microsoft.com/office/drawing/2014/main" id="{C0B7E9C8-DDBC-4EC5-99B1-25CE93B66B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E208E-B29E-446C-AAC6-E8A83C7B1F9A}" type="datetime1">
              <a:rPr lang="fr-FR" smtClean="0"/>
              <a:t>16/11/2021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184157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4096" y="470925"/>
            <a:ext cx="4381009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C6AAFAF7-D8C5-40FA-9638-4A8A74F9FF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3029" y="1012004"/>
            <a:ext cx="3416158" cy="4795408"/>
          </a:xfrm>
        </p:spPr>
        <p:txBody>
          <a:bodyPr>
            <a:normAutofit/>
          </a:bodyPr>
          <a:lstStyle/>
          <a:p>
            <a:r>
              <a:rPr lang="fr-FR" dirty="0">
                <a:solidFill>
                  <a:srgbClr val="FFFFFF"/>
                </a:solidFill>
              </a:rPr>
              <a:t>Premier Jeu</a:t>
            </a:r>
            <a:br>
              <a:rPr lang="fr-FR" dirty="0">
                <a:solidFill>
                  <a:srgbClr val="FFFFFF"/>
                </a:solidFill>
              </a:rPr>
            </a:br>
            <a:br>
              <a:rPr lang="fr-FR" dirty="0">
                <a:solidFill>
                  <a:srgbClr val="FFFFFF"/>
                </a:solidFill>
              </a:rPr>
            </a:br>
            <a:r>
              <a:rPr lang="fr-FR" sz="4800" b="1" dirty="0">
                <a:solidFill>
                  <a:srgbClr val="FFFFFF"/>
                </a:solidFill>
              </a:rPr>
              <a:t>Consignes</a:t>
            </a:r>
            <a:endParaRPr lang="fr-FR" b="1" dirty="0">
              <a:solidFill>
                <a:srgbClr val="FFFFFF"/>
              </a:solidFill>
            </a:endParaRPr>
          </a:p>
        </p:txBody>
      </p:sp>
      <p:graphicFrame>
        <p:nvGraphicFramePr>
          <p:cNvPr id="5" name="Espace réservé du contenu 2">
            <a:extLst>
              <a:ext uri="{FF2B5EF4-FFF2-40B4-BE49-F238E27FC236}">
                <a16:creationId xmlns:a16="http://schemas.microsoft.com/office/drawing/2014/main" id="{AF5C68C6-9860-480C-BDC7-141FBF9D122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60428593"/>
              </p:ext>
            </p:extLst>
          </p:nvPr>
        </p:nvGraphicFramePr>
        <p:xfrm>
          <a:off x="5194300" y="470924"/>
          <a:ext cx="6513604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B7E613F8-EF2E-4ECC-86E0-E8233E7A80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La communication dans un contexte multiculturel - par R. Fiorentino pour #openseriousgames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27CCA98A-467B-4F4D-8D15-F88F4505CD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4D59E-AA4D-48BA-8871-FF1CF899AEB8}" type="slidenum">
              <a:rPr lang="fr-FR" smtClean="0"/>
              <a:t>5</a:t>
            </a:fld>
            <a:endParaRPr lang="fr-FR"/>
          </a:p>
        </p:txBody>
      </p:sp>
      <p:sp>
        <p:nvSpPr>
          <p:cNvPr id="6" name="Espace réservé de la date 5">
            <a:extLst>
              <a:ext uri="{FF2B5EF4-FFF2-40B4-BE49-F238E27FC236}">
                <a16:creationId xmlns:a16="http://schemas.microsoft.com/office/drawing/2014/main" id="{697C1C32-F506-46B7-8AD8-50644A45CC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CB54B-19B0-4999-A327-DF492600C487}" type="datetime1">
              <a:rPr lang="fr-FR" smtClean="0"/>
              <a:t>16/11/2021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75259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4096" y="470925"/>
            <a:ext cx="4381009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C6AAFAF7-D8C5-40FA-9638-4A8A74F9FF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3029" y="1012004"/>
            <a:ext cx="3416158" cy="4795408"/>
          </a:xfrm>
        </p:spPr>
        <p:txBody>
          <a:bodyPr>
            <a:normAutofit/>
          </a:bodyPr>
          <a:lstStyle/>
          <a:p>
            <a:r>
              <a:rPr lang="fr-FR" dirty="0">
                <a:solidFill>
                  <a:srgbClr val="FFFFFF"/>
                </a:solidFill>
              </a:rPr>
              <a:t>Premier Jeu</a:t>
            </a:r>
            <a:br>
              <a:rPr lang="fr-FR" dirty="0">
                <a:solidFill>
                  <a:srgbClr val="FFFFFF"/>
                </a:solidFill>
              </a:rPr>
            </a:br>
            <a:br>
              <a:rPr lang="fr-FR" dirty="0">
                <a:solidFill>
                  <a:srgbClr val="FFFFFF"/>
                </a:solidFill>
              </a:rPr>
            </a:br>
            <a:endParaRPr lang="fr-FR" b="1" dirty="0">
              <a:solidFill>
                <a:srgbClr val="FFFFFF"/>
              </a:solidFill>
            </a:endParaRPr>
          </a:p>
        </p:txBody>
      </p:sp>
      <p:graphicFrame>
        <p:nvGraphicFramePr>
          <p:cNvPr id="5" name="Espace réservé du contenu 2">
            <a:extLst>
              <a:ext uri="{FF2B5EF4-FFF2-40B4-BE49-F238E27FC236}">
                <a16:creationId xmlns:a16="http://schemas.microsoft.com/office/drawing/2014/main" id="{AF5C68C6-9860-480C-BDC7-141FBF9D122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66906011"/>
              </p:ext>
            </p:extLst>
          </p:nvPr>
        </p:nvGraphicFramePr>
        <p:xfrm>
          <a:off x="5194300" y="470924"/>
          <a:ext cx="6513604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1026" name="Picture 2" descr="Images Post It | Vecteurs, photos et PSD gratuits">
            <a:extLst>
              <a:ext uri="{FF2B5EF4-FFF2-40B4-BE49-F238E27FC236}">
                <a16:creationId xmlns:a16="http://schemas.microsoft.com/office/drawing/2014/main" id="{4A837545-125E-4BB0-8FEB-DD1DBA3FE0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3266" y="3429000"/>
            <a:ext cx="2544291" cy="1308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D995FC61-1C30-44CC-AA97-6AAA33D633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La communication dans un contexte multiculturel - par R. Fiorentino pour #openseriousgames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6241B67D-F327-43DF-A669-5F2709FB78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4D59E-AA4D-48BA-8871-FF1CF899AEB8}" type="slidenum">
              <a:rPr lang="fr-FR" smtClean="0"/>
              <a:t>6</a:t>
            </a:fld>
            <a:endParaRPr lang="fr-FR"/>
          </a:p>
        </p:txBody>
      </p:sp>
      <p:sp>
        <p:nvSpPr>
          <p:cNvPr id="6" name="Espace réservé de la date 5">
            <a:extLst>
              <a:ext uri="{FF2B5EF4-FFF2-40B4-BE49-F238E27FC236}">
                <a16:creationId xmlns:a16="http://schemas.microsoft.com/office/drawing/2014/main" id="{B6CE7DF0-8C90-4CE5-926A-DE8A65EA5B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C97DF-B23B-42BD-9592-B852BD7A3245}" type="datetime1">
              <a:rPr lang="fr-FR" smtClean="0"/>
              <a:t>16/11/2021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192822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4096" y="470925"/>
            <a:ext cx="4381009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C8B4C1B9-4661-4C23-8069-F1F8C03B6A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3029" y="1012004"/>
            <a:ext cx="3416158" cy="4795408"/>
          </a:xfrm>
        </p:spPr>
        <p:txBody>
          <a:bodyPr>
            <a:normAutofit/>
          </a:bodyPr>
          <a:lstStyle/>
          <a:p>
            <a:r>
              <a:rPr lang="fr-FR" dirty="0">
                <a:solidFill>
                  <a:srgbClr val="FFFFFF"/>
                </a:solidFill>
              </a:rPr>
              <a:t>Deuxième Jeu</a:t>
            </a:r>
            <a:endParaRPr lang="fr-FR" b="1" dirty="0">
              <a:solidFill>
                <a:srgbClr val="FFFFFF"/>
              </a:solidFill>
            </a:endParaRPr>
          </a:p>
        </p:txBody>
      </p:sp>
      <p:graphicFrame>
        <p:nvGraphicFramePr>
          <p:cNvPr id="5" name="Espace réservé du contenu 2">
            <a:extLst>
              <a:ext uri="{FF2B5EF4-FFF2-40B4-BE49-F238E27FC236}">
                <a16:creationId xmlns:a16="http://schemas.microsoft.com/office/drawing/2014/main" id="{5303F9DB-0D65-4366-B895-906A6B81FAB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9976242"/>
              </p:ext>
            </p:extLst>
          </p:nvPr>
        </p:nvGraphicFramePr>
        <p:xfrm>
          <a:off x="5194300" y="470924"/>
          <a:ext cx="6513604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8B2EF686-76D2-4B0F-ADD8-6756EC3B64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La communication dans un contexte multiculturel - par R. Fiorentino pour #openseriousgames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C89F2BD1-52D0-4412-B581-161C591C79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4D59E-AA4D-48BA-8871-FF1CF899AEB8}" type="slidenum">
              <a:rPr lang="fr-FR" smtClean="0"/>
              <a:t>7</a:t>
            </a:fld>
            <a:endParaRPr lang="fr-FR"/>
          </a:p>
        </p:txBody>
      </p:sp>
      <p:sp>
        <p:nvSpPr>
          <p:cNvPr id="6" name="Espace réservé de la date 5">
            <a:extLst>
              <a:ext uri="{FF2B5EF4-FFF2-40B4-BE49-F238E27FC236}">
                <a16:creationId xmlns:a16="http://schemas.microsoft.com/office/drawing/2014/main" id="{BBFC8C6D-F5F8-409E-81F3-06FEBC24E5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80462-BD5A-4401-BA65-02E86F0ABFE3}" type="datetime1">
              <a:rPr lang="fr-FR" smtClean="0"/>
              <a:t>16/11/2021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775950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4096" y="470925"/>
            <a:ext cx="4381009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A247F1E4-6B8F-4D28-A9A8-B29EC98D47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3029" y="1012004"/>
            <a:ext cx="3416158" cy="4795408"/>
          </a:xfrm>
        </p:spPr>
        <p:txBody>
          <a:bodyPr>
            <a:normAutofit/>
          </a:bodyPr>
          <a:lstStyle/>
          <a:p>
            <a:r>
              <a:rPr lang="fr-FR" dirty="0">
                <a:solidFill>
                  <a:srgbClr val="FFFFFF"/>
                </a:solidFill>
              </a:rPr>
              <a:t>Deuxième Jeu</a:t>
            </a:r>
            <a:br>
              <a:rPr lang="fr-FR" dirty="0">
                <a:solidFill>
                  <a:srgbClr val="FFFFFF"/>
                </a:solidFill>
              </a:rPr>
            </a:br>
            <a:br>
              <a:rPr lang="fr-FR" dirty="0">
                <a:solidFill>
                  <a:srgbClr val="FFFFFF"/>
                </a:solidFill>
              </a:rPr>
            </a:br>
            <a:r>
              <a:rPr lang="fr-FR" sz="4800" b="1" dirty="0">
                <a:solidFill>
                  <a:srgbClr val="FFFFFF"/>
                </a:solidFill>
              </a:rPr>
              <a:t>Suite</a:t>
            </a:r>
            <a:endParaRPr lang="fr-FR" b="1" dirty="0">
              <a:solidFill>
                <a:srgbClr val="FFFFFF"/>
              </a:solidFill>
            </a:endParaRPr>
          </a:p>
        </p:txBody>
      </p:sp>
      <p:graphicFrame>
        <p:nvGraphicFramePr>
          <p:cNvPr id="5" name="Espace réservé du contenu 2">
            <a:extLst>
              <a:ext uri="{FF2B5EF4-FFF2-40B4-BE49-F238E27FC236}">
                <a16:creationId xmlns:a16="http://schemas.microsoft.com/office/drawing/2014/main" id="{B357FC6C-BBCB-4A81-8B74-134ADED7A38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18492540"/>
              </p:ext>
            </p:extLst>
          </p:nvPr>
        </p:nvGraphicFramePr>
        <p:xfrm>
          <a:off x="5194300" y="470924"/>
          <a:ext cx="6513604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A59BF6F0-2A87-4B73-AFA4-BF39458353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La communication dans un contexte multiculturel - par R. Fiorentino pour #openseriousgames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32702B19-3B5D-45C4-9803-09A36872B9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4D59E-AA4D-48BA-8871-FF1CF899AEB8}" type="slidenum">
              <a:rPr lang="fr-FR" smtClean="0"/>
              <a:t>8</a:t>
            </a:fld>
            <a:endParaRPr lang="fr-FR"/>
          </a:p>
        </p:txBody>
      </p:sp>
      <p:sp>
        <p:nvSpPr>
          <p:cNvPr id="6" name="Espace réservé de la date 5">
            <a:extLst>
              <a:ext uri="{FF2B5EF4-FFF2-40B4-BE49-F238E27FC236}">
                <a16:creationId xmlns:a16="http://schemas.microsoft.com/office/drawing/2014/main" id="{A19B418E-F1D2-4A92-8492-A7B8DBFBC7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70B20-720F-41EA-AA3E-97D8F32BE930}" type="datetime1">
              <a:rPr lang="fr-FR" smtClean="0"/>
              <a:t>16/11/2021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863071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4096" y="470925"/>
            <a:ext cx="4381009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C8B4C1B9-4661-4C23-8069-F1F8C03B6A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3029" y="1012004"/>
            <a:ext cx="3416158" cy="4795408"/>
          </a:xfrm>
        </p:spPr>
        <p:txBody>
          <a:bodyPr>
            <a:normAutofit/>
          </a:bodyPr>
          <a:lstStyle/>
          <a:p>
            <a:r>
              <a:rPr lang="fr-FR" b="1" dirty="0">
                <a:solidFill>
                  <a:srgbClr val="FFFFFF"/>
                </a:solidFill>
              </a:rPr>
              <a:t>Qu’avez-vous observé?</a:t>
            </a:r>
          </a:p>
        </p:txBody>
      </p:sp>
      <p:graphicFrame>
        <p:nvGraphicFramePr>
          <p:cNvPr id="5" name="Espace réservé du contenu 2">
            <a:extLst>
              <a:ext uri="{FF2B5EF4-FFF2-40B4-BE49-F238E27FC236}">
                <a16:creationId xmlns:a16="http://schemas.microsoft.com/office/drawing/2014/main" id="{F77C0331-9A1D-4A35-8F85-550DC1B9107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38074313"/>
              </p:ext>
            </p:extLst>
          </p:nvPr>
        </p:nvGraphicFramePr>
        <p:xfrm>
          <a:off x="5194300" y="470924"/>
          <a:ext cx="6513604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2E91965D-8911-4B91-A5C2-548E027F37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La communication dans un contexte multiculturel - par R. Fiorentino pour #openseriousgames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3D6913BA-94C1-4D68-9BCA-D6F0095751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4D59E-AA4D-48BA-8871-FF1CF899AEB8}" type="slidenum">
              <a:rPr lang="fr-FR" smtClean="0"/>
              <a:t>9</a:t>
            </a:fld>
            <a:endParaRPr lang="fr-FR"/>
          </a:p>
        </p:txBody>
      </p:sp>
      <p:sp>
        <p:nvSpPr>
          <p:cNvPr id="6" name="Espace réservé de la date 5">
            <a:extLst>
              <a:ext uri="{FF2B5EF4-FFF2-40B4-BE49-F238E27FC236}">
                <a16:creationId xmlns:a16="http://schemas.microsoft.com/office/drawing/2014/main" id="{49E97E7E-3EA6-4284-B855-96B5686ED6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70515-7238-44DB-B287-40D32031C3AC}" type="datetime1">
              <a:rPr lang="fr-FR" smtClean="0"/>
              <a:t>16/11/2021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0550595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1552</TotalTime>
  <Words>1009</Words>
  <Application>Microsoft Office PowerPoint</Application>
  <PresentationFormat>Grand écran</PresentationFormat>
  <Paragraphs>134</Paragraphs>
  <Slides>15</Slides>
  <Notes>11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15</vt:i4>
      </vt:variant>
    </vt:vector>
  </HeadingPairs>
  <TitlesOfParts>
    <vt:vector size="22" baseType="lpstr">
      <vt:lpstr>Arial</vt:lpstr>
      <vt:lpstr>Calibri</vt:lpstr>
      <vt:lpstr>Calibri Light</vt:lpstr>
      <vt:lpstr>Times New Roman</vt:lpstr>
      <vt:lpstr>Ubuntu</vt:lpstr>
      <vt:lpstr>Wingdings</vt:lpstr>
      <vt:lpstr>Thème Office</vt:lpstr>
      <vt:lpstr>La communication dans un contexte multiculturel</vt:lpstr>
      <vt:lpstr>La communication et la culture  Les dimensions cachés</vt:lpstr>
      <vt:lpstr>Les objectifs de cet #Openseriousgame</vt:lpstr>
      <vt:lpstr>Premier Jeu  Contexte</vt:lpstr>
      <vt:lpstr>Premier Jeu  Consignes</vt:lpstr>
      <vt:lpstr>Premier Jeu  </vt:lpstr>
      <vt:lpstr>Deuxième Jeu</vt:lpstr>
      <vt:lpstr>Deuxième Jeu  Suite</vt:lpstr>
      <vt:lpstr>Qu’avez-vous observé?</vt:lpstr>
      <vt:lpstr>Les dimensions Cachées</vt:lpstr>
      <vt:lpstr>Deux Dimensions Cachées: le TEMPS et l’ESPACE</vt:lpstr>
      <vt:lpstr>Le temps et l’espace: deux dimensions cachés</vt:lpstr>
      <vt:lpstr>Autres Dimensions Importantes</vt:lpstr>
      <vt:lpstr>Qu’est ce que vous a marqué?</vt:lpstr>
      <vt:lpstr>Nous et les conventions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communication dans un contexte multiculturel</dc:title>
  <dc:creator>Roberto Fiorentino</dc:creator>
  <cp:lastModifiedBy>Roberto Fiorentino</cp:lastModifiedBy>
  <cp:revision>15</cp:revision>
  <dcterms:created xsi:type="dcterms:W3CDTF">2019-12-05T13:38:41Z</dcterms:created>
  <dcterms:modified xsi:type="dcterms:W3CDTF">2021-11-16T10:56:58Z</dcterms:modified>
</cp:coreProperties>
</file>